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  <p:sldMasterId id="2147483666" r:id="rId3"/>
    <p:sldMasterId id="2147483664" r:id="rId4"/>
    <p:sldMasterId id="2147483669" r:id="rId5"/>
  </p:sldMasterIdLst>
  <p:sldIdLst>
    <p:sldId id="595" r:id="rId6"/>
    <p:sldId id="709" r:id="rId7"/>
    <p:sldId id="711" r:id="rId8"/>
    <p:sldId id="712" r:id="rId9"/>
    <p:sldId id="713" r:id="rId10"/>
    <p:sldId id="715" r:id="rId11"/>
    <p:sldId id="716" r:id="rId12"/>
    <p:sldId id="717" r:id="rId13"/>
    <p:sldId id="605" r:id="rId14"/>
    <p:sldId id="71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FF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B8"/>
    <a:srgbClr val="AFA6C5"/>
    <a:srgbClr val="B4D7D1"/>
    <a:srgbClr val="26ADAE"/>
    <a:srgbClr val="C02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872" autoAdjust="0"/>
  </p:normalViewPr>
  <p:slideViewPr>
    <p:cSldViewPr snapToGrid="0" snapToObjects="1">
      <p:cViewPr varScale="1">
        <p:scale>
          <a:sx n="130" d="100"/>
          <a:sy n="130" d="100"/>
        </p:scale>
        <p:origin x="-1074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 userDrawn="1"/>
        </p:nvSpPr>
        <p:spPr>
          <a:xfrm>
            <a:off x="200853" y="4004352"/>
            <a:ext cx="8229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Sans"/>
                <a:ea typeface="+mj-ea"/>
                <a:cs typeface="+mj-cs"/>
              </a:rPr>
              <a:t>Chapter 6 - Loops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110393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26ADAE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64" y="0"/>
            <a:ext cx="9135036" cy="1133142"/>
          </a:xfrm>
        </p:spPr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1133142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Graphics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-1"/>
            <a:ext cx="9135036" cy="13175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Line 3"/>
          <p:cNvSpPr>
            <a:spLocks noChangeShapeType="1"/>
          </p:cNvSpPr>
          <p:nvPr userDrawn="1"/>
        </p:nvSpPr>
        <p:spPr bwMode="auto">
          <a:xfrm>
            <a:off x="8964" y="1103931"/>
            <a:ext cx="9144000" cy="0"/>
          </a:xfrm>
          <a:prstGeom prst="line">
            <a:avLst/>
          </a:prstGeom>
          <a:noFill/>
          <a:ln w="76200">
            <a:solidFill>
              <a:srgbClr val="AFA6C5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b="1" dirty="0" smtClean="0"/>
              <a:t>Syntax 1.1 Java Program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964" y="0"/>
            <a:ext cx="9135036" cy="1133142"/>
          </a:xfrm>
        </p:spPr>
        <p:txBody>
          <a:bodyPr/>
          <a:lstStyle>
            <a:lvl1pPr>
              <a:defRPr b="1" i="0" baseline="0"/>
            </a:lvl1pPr>
          </a:lstStyle>
          <a:p>
            <a:r>
              <a:rPr lang="en-US" b="1" dirty="0" smtClean="0"/>
              <a:t>Implementing a Test Program</a:t>
            </a:r>
            <a:endParaRPr lang="en-US" b="1" dirty="0"/>
          </a:p>
        </p:txBody>
      </p:sp>
      <p:sp>
        <p:nvSpPr>
          <p:cNvPr id="5" name="Line 3"/>
          <p:cNvSpPr>
            <a:spLocks noChangeShapeType="1"/>
          </p:cNvSpPr>
          <p:nvPr userDrawn="1"/>
        </p:nvSpPr>
        <p:spPr bwMode="auto">
          <a:xfrm>
            <a:off x="0" y="1133142"/>
            <a:ext cx="9144000" cy="0"/>
          </a:xfrm>
          <a:prstGeom prst="line">
            <a:avLst/>
          </a:prstGeom>
          <a:noFill/>
          <a:ln w="76200">
            <a:solidFill>
              <a:srgbClr val="B4D7D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4722264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87" y="0"/>
            <a:ext cx="3274577" cy="4093221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1220307"/>
            <a:ext cx="8677836" cy="48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1060848"/>
            <a:ext cx="9144000" cy="0"/>
          </a:xfrm>
          <a:prstGeom prst="line">
            <a:avLst/>
          </a:prstGeom>
          <a:noFill/>
          <a:ln w="76200">
            <a:solidFill>
              <a:srgbClr val="FFE06A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76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Line 3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76200">
            <a:solidFill>
              <a:srgbClr val="C02254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7" r:id="rId2"/>
    <p:sldLayoutId id="2147483679" r:id="rId3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4" y="958813"/>
            <a:ext cx="8677836" cy="5155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0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200" dirty="0" smtClean="0"/>
              <a:t>Copyright © 2014 by John Wiley &amp; Sons.  All rights reserved.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5237722" y="6435250"/>
            <a:ext cx="3906278" cy="424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fld id="{99C3A85B-E06E-2F4C-9735-6BAF3E9D20FC}" type="slidenum">
              <a:rPr lang="en-US" sz="1200" smtClean="0"/>
              <a:pPr algn="r"/>
              <a:t>‹#›</a:t>
            </a:fld>
            <a:endParaRPr lang="en-US" sz="1200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2" r:id="rId2"/>
    <p:sldLayoutId id="2147483673" r:id="rId3"/>
    <p:sldLayoutId id="2147483678" r:id="rId4"/>
    <p:sldLayoutId id="2147483674" r:id="rId5"/>
    <p:sldLayoutId id="2147483675" r:id="rId6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Lucida Sans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Lucida Sans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Lucida Sans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Lucida Sans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5" Type="http://schemas.openxmlformats.org/officeDocument/2006/relationships/image" Target="../media/image3.png"/><Relationship Id="rId4" Type="http://schemas.openxmlformats.org/officeDocument/2006/relationships/hyperlink" Target="code/section_8/PowerTable.jav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hyperlink" Target="code/section_8/PowerTable.java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Nested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98256"/>
            <a:ext cx="9135036" cy="5017627"/>
          </a:xfrm>
        </p:spPr>
        <p:txBody>
          <a:bodyPr/>
          <a:lstStyle/>
          <a:p>
            <a:r>
              <a:rPr lang="en-US" dirty="0" smtClean="0"/>
              <a:t>One loop inside another loop.</a:t>
            </a:r>
          </a:p>
          <a:p>
            <a:r>
              <a:rPr lang="en-US" dirty="0" smtClean="0"/>
              <a:t>Print a table of the powers of </a:t>
            </a:r>
            <a:r>
              <a:rPr lang="en-US" i="1" dirty="0" err="1" smtClean="0"/>
              <a:t>x</a:t>
            </a:r>
            <a:r>
              <a:rPr lang="en-US" dirty="0" smtClean="0"/>
              <a:t>, like this: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Pseudocode</a:t>
            </a:r>
            <a:endParaRPr lang="en-US" dirty="0" smtClean="0"/>
          </a:p>
          <a:p>
            <a:pPr lvl="1">
              <a:buNone/>
            </a:pPr>
            <a:r>
              <a:rPr lang="en-US" dirty="0" smtClean="0">
                <a:latin typeface="Comic Sans MS"/>
                <a:cs typeface="Comic Sans MS"/>
              </a:rPr>
              <a:t>Print table header.</a:t>
            </a:r>
          </a:p>
          <a:p>
            <a:pPr lvl="1">
              <a:buNone/>
            </a:pPr>
            <a:r>
              <a:rPr lang="en-US" dirty="0" smtClean="0">
                <a:latin typeface="Comic Sans MS"/>
                <a:cs typeface="Comic Sans MS"/>
              </a:rPr>
              <a:t>For x from 1 to 4</a:t>
            </a:r>
          </a:p>
          <a:p>
            <a:pPr lvl="1">
              <a:buNone/>
            </a:pPr>
            <a:r>
              <a:rPr lang="en-US" dirty="0" smtClean="0">
                <a:latin typeface="Comic Sans MS"/>
                <a:cs typeface="Comic Sans MS"/>
              </a:rPr>
              <a:t>   Print table row.</a:t>
            </a:r>
          </a:p>
          <a:p>
            <a:pPr lvl="1">
              <a:buNone/>
            </a:pPr>
            <a:r>
              <a:rPr lang="en-US" dirty="0" smtClean="0">
                <a:latin typeface="Comic Sans MS"/>
                <a:cs typeface="Comic Sans MS"/>
              </a:rPr>
              <a:t>   Print new line.</a:t>
            </a:r>
            <a:endParaRPr lang="en-US" dirty="0" smtClean="0">
              <a:solidFill>
                <a:srgbClr val="6E8080"/>
              </a:solidFill>
              <a:latin typeface="Comic Sans MS"/>
              <a:ea typeface="Courier New" charset="0"/>
              <a:cs typeface="Comic Sans M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866" y="1878734"/>
            <a:ext cx="1689277" cy="213032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425" x="2665413" y="2841625"/>
          <p14:tracePt t="16546" x="2665413" y="2835275"/>
          <p14:tracePt t="16561" x="2665413" y="2827338"/>
          <p14:tracePt t="16569" x="2665413" y="2795588"/>
          <p14:tracePt t="16585" x="2659063" y="2768600"/>
          <p14:tracePt t="16601" x="2644775" y="2743200"/>
          <p14:tracePt t="16617" x="2638425" y="2717800"/>
          <p14:tracePt t="16633" x="2625725" y="2684463"/>
          <p14:tracePt t="16648" x="2606675" y="2651125"/>
          <p14:tracePt t="16661" x="2579688" y="2619375"/>
          <p14:tracePt t="16678" x="2560638" y="2586038"/>
          <p14:tracePt t="16694" x="2540000" y="2554288"/>
          <p14:tracePt t="16711" x="2514600" y="2508250"/>
          <p14:tracePt t="16728" x="2489200" y="2474913"/>
          <p14:tracePt t="16745" x="2468563" y="2449513"/>
          <p14:tracePt t="16761" x="2436813" y="2397125"/>
          <p14:tracePt t="16778" x="2416175" y="2370138"/>
          <p14:tracePt t="16795" x="2416175" y="2351088"/>
          <p14:tracePt t="16811" x="2403475" y="2338388"/>
          <p14:tracePt t="16828" x="2403475" y="2325688"/>
          <p14:tracePt t="16845" x="2397125" y="2311400"/>
          <p14:tracePt t="16861" x="2390775" y="2298700"/>
          <p14:tracePt t="16878" x="2384425" y="2292350"/>
          <p14:tracePt t="16895" x="2378075" y="2279650"/>
          <p14:tracePt t="16911" x="2378075" y="2273300"/>
          <p14:tracePt t="16928" x="2378075" y="2260600"/>
          <p14:tracePt t="16944" x="2370138" y="2246313"/>
          <p14:tracePt t="16961" x="2357438" y="2220913"/>
          <p14:tracePt t="16978" x="2344738" y="2214563"/>
          <p14:tracePt t="16994" x="2338388" y="2208213"/>
          <p14:tracePt t="17011" x="2338388" y="2201863"/>
          <p14:tracePt t="17028" x="2338388" y="2187575"/>
          <p14:tracePt t="17044" x="2332038" y="2187575"/>
          <p14:tracePt t="17061" x="2332038" y="2181225"/>
          <p14:tracePt t="17078" x="2332038" y="2174875"/>
          <p14:tracePt t="17094" x="2332038" y="2168525"/>
          <p14:tracePt t="17111" x="2325688" y="2168525"/>
          <p14:tracePt t="17593" x="2319338" y="2162175"/>
          <p14:tracePt t="17609" x="2319338" y="2155825"/>
          <p14:tracePt t="17617" x="2319338" y="2149475"/>
          <p14:tracePt t="17625" x="2311400" y="2149475"/>
          <p14:tracePt t="17633" x="2311400" y="2128838"/>
          <p14:tracePt t="17644" x="2305050" y="2109788"/>
          <p14:tracePt t="17661" x="2292350" y="2082800"/>
          <p14:tracePt t="17677" x="2279650" y="2057400"/>
          <p14:tracePt t="17694" x="2273300" y="2038350"/>
          <p14:tracePt t="17711" x="2273300" y="2024063"/>
          <p14:tracePt t="17727" x="2266950" y="2017713"/>
          <p14:tracePt t="18121" x="2266950" y="2024063"/>
          <p14:tracePt t="18137" x="2273300" y="2032000"/>
          <p14:tracePt t="18145" x="2273300" y="2038350"/>
          <p14:tracePt t="18153" x="2273300" y="2044700"/>
          <p14:tracePt t="18166" x="2273300" y="2051050"/>
          <p14:tracePt t="18177" x="2279650" y="2063750"/>
          <p14:tracePt t="18194" x="2286000" y="2070100"/>
          <p14:tracePt t="18211" x="2292350" y="2082800"/>
          <p14:tracePt t="18227" x="2292350" y="2103438"/>
          <p14:tracePt t="18244" x="2305050" y="2128838"/>
          <p14:tracePt t="18260" x="2305050" y="2141538"/>
          <p14:tracePt t="18277" x="2319338" y="2155825"/>
          <p14:tracePt t="18294" x="2319338" y="2181225"/>
          <p14:tracePt t="18311" x="2338388" y="2227263"/>
          <p14:tracePt t="18327" x="2351088" y="2319338"/>
          <p14:tracePt t="18344" x="2384425" y="2422525"/>
          <p14:tracePt t="18360" x="2443163" y="2547938"/>
          <p14:tracePt t="18377" x="2495550" y="2678113"/>
          <p14:tracePt t="18394" x="2501900" y="2709863"/>
          <p14:tracePt t="18410" x="2508250" y="2730500"/>
          <p14:tracePt t="18427" x="2514600" y="2749550"/>
          <p14:tracePt t="18444" x="2527300" y="2776538"/>
          <p14:tracePt t="18460" x="2527300" y="2808288"/>
          <p14:tracePt t="18477" x="2527300" y="2873375"/>
          <p14:tracePt t="18494" x="2533650" y="2938463"/>
          <p14:tracePt t="18510" x="2533650" y="2984500"/>
          <p14:tracePt t="18527" x="2533650" y="3030538"/>
          <p14:tracePt t="18544" x="2533650" y="3076575"/>
          <p14:tracePt t="18560" x="2540000" y="3135313"/>
          <p14:tracePt t="18577" x="2547938" y="3246438"/>
          <p14:tracePt t="18594" x="2547938" y="3324225"/>
          <p14:tracePt t="18610" x="2547938" y="3403600"/>
          <p14:tracePt t="18627" x="2547938" y="3475038"/>
          <p14:tracePt t="18644" x="2540000" y="3552825"/>
          <p14:tracePt t="18660" x="2533650" y="3617913"/>
          <p14:tracePt t="18678" x="2508250" y="3676650"/>
          <p14:tracePt t="18695" x="2501900" y="3722688"/>
          <p14:tracePt t="18711" x="2495550" y="3749675"/>
          <p14:tracePt t="18727" x="2481263" y="3781425"/>
          <p14:tracePt t="18744" x="2481263" y="3802063"/>
          <p14:tracePt t="18760" x="2481263" y="3821113"/>
          <p14:tracePt t="18777" x="2481263" y="3827463"/>
          <p14:tracePt t="19369" x="2481263" y="3821113"/>
          <p14:tracePt t="19394" x="2489200" y="3821113"/>
          <p14:tracePt t="19394" x="2489200" y="3814763"/>
          <p14:tracePt t="19769" x="2495550" y="3814763"/>
          <p14:tracePt t="19777" x="2495550" y="3802063"/>
          <p14:tracePt t="19783" x="2520950" y="3762375"/>
          <p14:tracePt t="19793" x="2560638" y="3703638"/>
          <p14:tracePt t="19810" x="2606675" y="3624263"/>
          <p14:tracePt t="19827" x="2632075" y="3552825"/>
          <p14:tracePt t="19843" x="2665413" y="3468688"/>
          <p14:tracePt t="19860" x="2684463" y="3389313"/>
          <p14:tracePt t="19876" x="2690813" y="3330575"/>
          <p14:tracePt t="19893" x="2690813" y="3265488"/>
          <p14:tracePt t="19910" x="2690813" y="3219450"/>
          <p14:tracePt t="19927" x="2690813" y="3181350"/>
          <p14:tracePt t="19943" x="2690813" y="3148013"/>
          <p14:tracePt t="19960" x="2684463" y="3116263"/>
          <p14:tracePt t="19976" x="2684463" y="3082925"/>
          <p14:tracePt t="19976" x="2684463" y="3063875"/>
          <p14:tracePt t="19993" x="2684463" y="3024188"/>
          <p14:tracePt t="20010" x="2684463" y="2990850"/>
          <p14:tracePt t="20026" x="2678113" y="2919413"/>
          <p14:tracePt t="20043" x="2665413" y="2827338"/>
          <p14:tracePt t="20060" x="2665413" y="2768600"/>
          <p14:tracePt t="20076" x="2665413" y="2724150"/>
          <p14:tracePt t="20094" x="2651125" y="2671763"/>
          <p14:tracePt t="20110" x="2638425" y="2625725"/>
          <p14:tracePt t="20126" x="2619375" y="2579688"/>
          <p14:tracePt t="20143" x="2592388" y="2547938"/>
          <p14:tracePt t="20160" x="2573338" y="2508250"/>
          <p14:tracePt t="20176" x="2554288" y="2481263"/>
          <p14:tracePt t="20193" x="2520950" y="2462213"/>
          <p14:tracePt t="20210" x="2474913" y="2455863"/>
          <p14:tracePt t="20226" x="2422525" y="2416175"/>
          <p14:tracePt t="20243" x="2370138" y="2390775"/>
          <p14:tracePt t="20260" x="2292350" y="2357438"/>
          <p14:tracePt t="20276" x="2233613" y="2338388"/>
          <p14:tracePt t="20293" x="2193925" y="2311400"/>
          <p14:tracePt t="20310" x="2168525" y="2305050"/>
          <p14:tracePt t="20327" x="2149475" y="2298700"/>
          <p14:tracePt t="20343" x="2135188" y="2298700"/>
          <p14:tracePt t="20401" x="2128838" y="2298700"/>
          <p14:tracePt t="21073" x="2122488" y="2298700"/>
          <p14:tracePt t="21105" x="2116138" y="2298700"/>
          <p14:tracePt t="21113" x="2109788" y="2298700"/>
          <p14:tracePt t="21121" x="2090738" y="2298700"/>
          <p14:tracePt t="21129" x="2032000" y="2298700"/>
          <p14:tracePt t="21143" x="1958975" y="2298700"/>
          <p14:tracePt t="21159" x="1854200" y="2298700"/>
          <p14:tracePt t="21176" x="1724025" y="2298700"/>
          <p14:tracePt t="21193" x="1535113" y="2298700"/>
          <p14:tracePt t="21210" x="1404938" y="2298700"/>
          <p14:tracePt t="21226" x="1279525" y="2286000"/>
          <p14:tracePt t="21243" x="1176338" y="2286000"/>
          <p14:tracePt t="21259" x="1096963" y="2286000"/>
          <p14:tracePt t="21276" x="1025525" y="2286000"/>
          <p14:tracePt t="21293" x="979488" y="2286000"/>
          <p14:tracePt t="21309" x="947738" y="2286000"/>
          <p14:tracePt t="21326" x="914400" y="2286000"/>
          <p14:tracePt t="21343" x="889000" y="2286000"/>
          <p14:tracePt t="21359" x="862013" y="2286000"/>
          <p14:tracePt t="21376" x="830263" y="2286000"/>
          <p14:tracePt t="21393" x="777875" y="2286000"/>
          <p14:tracePt t="21409" x="731838" y="2286000"/>
          <p14:tracePt t="21426" x="679450" y="2286000"/>
          <p14:tracePt t="21443" x="633413" y="2286000"/>
          <p14:tracePt t="21459" x="587375" y="2286000"/>
          <p14:tracePt t="21476" x="568325" y="2292350"/>
          <p14:tracePt t="21493" x="568325" y="2298700"/>
          <p14:tracePt t="21510" x="561975" y="2298700"/>
          <p14:tracePt t="21585" x="555625" y="2298700"/>
          <p14:tracePt t="22185" x="561975" y="2298700"/>
          <p14:tracePt t="22192" x="568325" y="2298700"/>
          <p14:tracePt t="22197" x="581025" y="2298700"/>
          <p14:tracePt t="22209" x="614363" y="2292350"/>
          <p14:tracePt t="22226" x="639763" y="2292350"/>
          <p14:tracePt t="22243" x="666750" y="2292350"/>
          <p14:tracePt t="22259" x="698500" y="2292350"/>
          <p14:tracePt t="22276" x="744538" y="2292350"/>
          <p14:tracePt t="22292" x="815975" y="2292350"/>
          <p14:tracePt t="22310" x="874713" y="2292350"/>
          <p14:tracePt t="22326" x="960438" y="2298700"/>
          <p14:tracePt t="22342" x="1065213" y="2298700"/>
          <p14:tracePt t="22359" x="1168400" y="2298700"/>
          <p14:tracePt t="22376" x="1279525" y="2305050"/>
          <p14:tracePt t="22392" x="1377950" y="2319338"/>
          <p14:tracePt t="22409" x="1508125" y="2325688"/>
          <p14:tracePt t="22426" x="1581150" y="2325688"/>
          <p14:tracePt t="22442" x="1625600" y="2332038"/>
          <p14:tracePt t="22459" x="1658938" y="2332038"/>
          <p14:tracePt t="22476" x="1684338" y="2332038"/>
          <p14:tracePt t="22492" x="1698625" y="2332038"/>
          <p14:tracePt t="22509" x="1698625" y="2338388"/>
          <p14:tracePt t="22577" x="1704975" y="2338388"/>
          <p14:tracePt t="22593" x="1711325" y="2338388"/>
          <p14:tracePt t="22889" x="1717675" y="2338388"/>
          <p14:tracePt t="22897" x="1724025" y="2338388"/>
          <p14:tracePt t="22905" x="1744663" y="2332038"/>
          <p14:tracePt t="22926" x="1757363" y="2332038"/>
          <p14:tracePt t="22926" x="1795463" y="2319338"/>
          <p14:tracePt t="22942" x="1835150" y="2319338"/>
          <p14:tracePt t="22959" x="1874838" y="2286000"/>
          <p14:tracePt t="22975" x="1900238" y="2273300"/>
          <p14:tracePt t="22992" x="1912938" y="2266950"/>
          <p14:tracePt t="23113" x="1920875" y="2266950"/>
          <p14:tracePt t="23153" x="1927225" y="2266950"/>
          <p14:tracePt t="23161" x="1933575" y="2266950"/>
          <p14:tracePt t="23169" x="1939925" y="2266950"/>
          <p14:tracePt t="23177" x="1965325" y="2260600"/>
          <p14:tracePt t="23192" x="1985963" y="2246313"/>
          <p14:tracePt t="23209" x="2024063" y="2214563"/>
          <p14:tracePt t="23225" x="2044700" y="2193925"/>
          <p14:tracePt t="23242" x="2057400" y="2174875"/>
          <p14:tracePt t="23259" x="2070100" y="2168525"/>
          <p14:tracePt t="23275" x="2070100" y="2149475"/>
          <p14:tracePt t="23292" x="2082800" y="2128838"/>
          <p14:tracePt t="23308" x="2082800" y="2103438"/>
          <p14:tracePt t="23325" x="2082800" y="2082800"/>
          <p14:tracePt t="23342" x="2082800" y="2070100"/>
          <p14:tracePt t="23358" x="2076450" y="2063750"/>
          <p14:tracePt t="23375" x="2070100" y="2038350"/>
          <p14:tracePt t="23392" x="2057400" y="2017713"/>
          <p14:tracePt t="23408" x="2038350" y="1979613"/>
          <p14:tracePt t="23425" x="2032000" y="1965325"/>
          <p14:tracePt t="23442" x="2024063" y="1952625"/>
          <p14:tracePt t="23458" x="2011363" y="1946275"/>
          <p14:tracePt t="23475" x="2005013" y="1946275"/>
          <p14:tracePt t="23492" x="1998663" y="1939925"/>
          <p14:tracePt t="23508" x="1992313" y="1939925"/>
          <p14:tracePt t="23525" x="1985963" y="1939925"/>
          <p14:tracePt t="23542" x="1979613" y="1939925"/>
          <p14:tracePt t="23558" x="1965325" y="1939925"/>
          <p14:tracePt t="23575" x="1946275" y="1939925"/>
          <p14:tracePt t="23592" x="1939925" y="1939925"/>
          <p14:tracePt t="23608" x="1933575" y="1946275"/>
          <p14:tracePt t="23608" x="1927225" y="1946275"/>
          <p14:tracePt t="23625" x="1927225" y="1952625"/>
          <p14:tracePt t="23642" x="1920875" y="1958975"/>
          <p14:tracePt t="23659" x="1912938" y="1965325"/>
          <p14:tracePt t="23675" x="1906588" y="1973263"/>
          <p14:tracePt t="23692" x="1906588" y="1985963"/>
          <p14:tracePt t="23708" x="1906588" y="1992313"/>
          <p14:tracePt t="23725" x="1906588" y="2011363"/>
          <p14:tracePt t="23742" x="1900238" y="2024063"/>
          <p14:tracePt t="23758" x="1900238" y="2044700"/>
          <p14:tracePt t="23775" x="1900238" y="2051050"/>
          <p14:tracePt t="23792" x="1900238" y="2057400"/>
          <p14:tracePt t="23808" x="1900238" y="2063750"/>
          <p14:tracePt t="23825" x="1900238" y="2076450"/>
          <p14:tracePt t="23842" x="1900238" y="2082800"/>
          <p14:tracePt t="23858" x="1900238" y="2090738"/>
          <p14:tracePt t="23875" x="1906588" y="2103438"/>
          <p14:tracePt t="23892" x="1912938" y="2109788"/>
          <p14:tracePt t="23908" x="1920875" y="2116138"/>
          <p14:tracePt t="23925" x="1933575" y="2128838"/>
          <p14:tracePt t="23942" x="1946275" y="2135188"/>
          <p14:tracePt t="23958" x="1952625" y="2135188"/>
          <p14:tracePt t="23975" x="1958975" y="2135188"/>
          <p14:tracePt t="23992" x="1965325" y="2141538"/>
          <p14:tracePt t="25202" x="1952625" y="2149475"/>
          <p14:tracePt t="25210" x="1920875" y="2168525"/>
          <p14:tracePt t="25219" x="1906588" y="2181225"/>
          <p14:tracePt t="25229" x="1847850" y="2227263"/>
          <p14:tracePt t="25242" x="1776413" y="2273300"/>
          <p14:tracePt t="25259" x="1724025" y="2305050"/>
          <p14:tracePt t="25275" x="1677988" y="2319338"/>
          <p14:tracePt t="25292" x="1639888" y="2338388"/>
          <p14:tracePt t="25309" x="1593850" y="2338388"/>
          <p14:tracePt t="25325" x="1535113" y="2338388"/>
          <p14:tracePt t="25342" x="1476375" y="2338388"/>
          <p14:tracePt t="25359" x="1423988" y="2338388"/>
          <p14:tracePt t="25375" x="1377950" y="2338388"/>
          <p14:tracePt t="25392" x="1300163" y="2338388"/>
          <p14:tracePt t="25409" x="1227138" y="2338388"/>
          <p14:tracePt t="25425" x="1103313" y="2338388"/>
          <p14:tracePt t="25442" x="1019175" y="2338388"/>
          <p14:tracePt t="25459" x="927100" y="2338388"/>
          <p14:tracePt t="25475" x="855663" y="2338388"/>
          <p14:tracePt t="25492" x="803275" y="2338388"/>
          <p14:tracePt t="25509" x="763588" y="2338388"/>
          <p14:tracePt t="25525" x="744538" y="2338388"/>
          <p14:tracePt t="25542" x="719138" y="2332038"/>
          <p14:tracePt t="25559" x="698500" y="2332038"/>
          <p14:tracePt t="25575" x="660400" y="2332038"/>
          <p14:tracePt t="25592" x="633413" y="2332038"/>
          <p14:tracePt t="25609" x="608013" y="2332038"/>
          <p14:tracePt t="25625" x="581025" y="2332038"/>
          <p14:tracePt t="25642" x="549275" y="2338388"/>
          <p14:tracePt t="25659" x="541338" y="2338388"/>
          <p14:tracePt t="25675" x="534988" y="2338388"/>
          <p14:tracePt t="26035" x="541338" y="2338388"/>
          <p14:tracePt t="26043" x="549275" y="2338388"/>
          <p14:tracePt t="26060" x="561975" y="2338388"/>
          <p14:tracePt t="26060" x="574675" y="2338388"/>
          <p14:tracePt t="26076" x="601663" y="2338388"/>
          <p14:tracePt t="26093" x="627063" y="2344738"/>
          <p14:tracePt t="26110" x="646113" y="2344738"/>
          <p14:tracePt t="26126" x="679450" y="2344738"/>
          <p14:tracePt t="26143" x="698500" y="2344738"/>
          <p14:tracePt t="26159" x="725488" y="2344738"/>
          <p14:tracePt t="26176" x="750888" y="2344738"/>
          <p14:tracePt t="26193" x="769938" y="2344738"/>
          <p14:tracePt t="26209" x="796925" y="2351088"/>
          <p14:tracePt t="26226" x="830263" y="2357438"/>
          <p14:tracePt t="26243" x="895350" y="2363788"/>
          <p14:tracePt t="26259" x="933450" y="2370138"/>
          <p14:tracePt t="26276" x="973138" y="2370138"/>
          <p14:tracePt t="26293" x="998538" y="2378075"/>
          <p14:tracePt t="26309" x="1044575" y="2378075"/>
          <p14:tracePt t="26326" x="1077913" y="2378075"/>
          <p14:tracePt t="26343" x="1123950" y="2384425"/>
          <p14:tracePt t="26359" x="1155700" y="2384425"/>
          <p14:tracePt t="26376" x="1195388" y="2384425"/>
          <p14:tracePt t="26393" x="1241425" y="2384425"/>
          <p14:tracePt t="26409" x="1273175" y="2384425"/>
          <p14:tracePt t="26426" x="1306513" y="2384425"/>
          <p14:tracePt t="26443" x="1346200" y="2384425"/>
          <p14:tracePt t="26459" x="1384300" y="2384425"/>
          <p14:tracePt t="26476" x="1430338" y="2384425"/>
          <p14:tracePt t="26493" x="1489075" y="2384425"/>
          <p14:tracePt t="26509" x="1547813" y="2384425"/>
          <p14:tracePt t="26526" x="1587500" y="2384425"/>
          <p14:tracePt t="26543" x="1619250" y="2384425"/>
          <p14:tracePt t="26559" x="1646238" y="2384425"/>
          <p14:tracePt t="26576" x="1665288" y="2378075"/>
          <p14:tracePt t="26593" x="1677988" y="2378075"/>
          <p14:tracePt t="26609" x="1684338" y="2370138"/>
          <p14:tracePt t="27219" x="1677988" y="2370138"/>
          <p14:tracePt t="27395" x="1671638" y="2370138"/>
          <p14:tracePt t="27427" x="1665288" y="2370138"/>
          <p14:tracePt t="27443" x="1665288" y="2378075"/>
          <p14:tracePt t="27451" x="1658938" y="2378075"/>
          <p14:tracePt t="27483" x="1646238" y="2378075"/>
          <p14:tracePt t="27515" x="1639888" y="2378075"/>
          <p14:tracePt t="27539" x="1639888" y="2370138"/>
          <p14:tracePt t="27563" x="1639888" y="2363788"/>
          <p14:tracePt t="27571" x="1633538" y="2363788"/>
          <p14:tracePt t="27579" x="1625600" y="2363788"/>
          <p14:tracePt t="27595" x="1625600" y="2357438"/>
          <p14:tracePt t="27611" x="1633538" y="2357438"/>
          <p14:tracePt t="27619" x="1639888" y="2357438"/>
          <p14:tracePt t="27627" x="1665288" y="2351088"/>
          <p14:tracePt t="27642" x="1736725" y="2338388"/>
          <p14:tracePt t="27659" x="1789113" y="2325688"/>
          <p14:tracePt t="27675" x="1828800" y="2305050"/>
          <p14:tracePt t="27692" x="1854200" y="2298700"/>
          <p14:tracePt t="27709" x="1881188" y="2292350"/>
          <p14:tracePt t="27725" x="1887538" y="2286000"/>
          <p14:tracePt t="27742" x="1900238" y="2279650"/>
          <p14:tracePt t="27759" x="1912938" y="2273300"/>
          <p14:tracePt t="27775" x="1939925" y="2252663"/>
          <p14:tracePt t="27792" x="1965325" y="2239963"/>
          <p14:tracePt t="27809" x="1985963" y="2227263"/>
          <p14:tracePt t="27825" x="2011363" y="2208213"/>
          <p14:tracePt t="27842" x="2024063" y="2193925"/>
          <p14:tracePt t="27859" x="2038350" y="2187575"/>
          <p14:tracePt t="27875" x="2038350" y="2181225"/>
          <p14:tracePt t="27892" x="2044700" y="2168525"/>
          <p14:tracePt t="27909" x="2044700" y="2155825"/>
          <p14:tracePt t="27925" x="2032000" y="2141538"/>
          <p14:tracePt t="27942" x="2032000" y="2128838"/>
          <p14:tracePt t="27959" x="2017713" y="2116138"/>
          <p14:tracePt t="27975" x="2005013" y="2103438"/>
          <p14:tracePt t="27992" x="1998663" y="2097088"/>
          <p14:tracePt t="28035" x="1998663" y="2090738"/>
          <p14:tracePt t="29595" x="1998663" y="2097088"/>
          <p14:tracePt t="29603" x="2005013" y="2109788"/>
          <p14:tracePt t="29611" x="2024063" y="2128838"/>
          <p14:tracePt t="29626" x="2038350" y="2155825"/>
          <p14:tracePt t="29641" x="2057400" y="2181225"/>
          <p14:tracePt t="29658" x="2082800" y="2233613"/>
          <p14:tracePt t="29675" x="2109788" y="2286000"/>
          <p14:tracePt t="29691" x="2141538" y="2344738"/>
          <p14:tracePt t="29708" x="2174875" y="2390775"/>
          <p14:tracePt t="29725" x="2208213" y="2455863"/>
          <p14:tracePt t="29741" x="2246313" y="2527300"/>
          <p14:tracePt t="29758" x="2273300" y="2625725"/>
          <p14:tracePt t="29775" x="2298700" y="2717800"/>
          <p14:tracePt t="29791" x="2319338" y="2835275"/>
          <p14:tracePt t="29808" x="2338388" y="2925763"/>
          <p14:tracePt t="29825" x="2357438" y="3030538"/>
          <p14:tracePt t="29841" x="2357438" y="3141663"/>
          <p14:tracePt t="29858" x="2363788" y="3259138"/>
          <p14:tracePt t="29874" x="2363788" y="3429000"/>
          <p14:tracePt t="29891" x="2357438" y="3527425"/>
          <p14:tracePt t="29908" x="2351088" y="3598863"/>
          <p14:tracePt t="29925" x="2338388" y="3690938"/>
          <p14:tracePt t="29941" x="2305050" y="3768725"/>
          <p14:tracePt t="29958" x="2286000" y="3827463"/>
          <p14:tracePt t="29974" x="2252663" y="3886200"/>
          <p14:tracePt t="29991" x="2233613" y="3951288"/>
          <p14:tracePt t="30008" x="2208213" y="4003675"/>
          <p14:tracePt t="30025" x="2187575" y="4043363"/>
          <p14:tracePt t="30041" x="2174875" y="4062413"/>
          <p14:tracePt t="30058" x="2168525" y="4068763"/>
          <p14:tracePt t="30075" x="2168525" y="4075113"/>
          <p14:tracePt t="31634" x="0" y="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95885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Application: Random Numbers and Simulations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1245212"/>
            <a:ext cx="9134475" cy="2901342"/>
          </a:xfrm>
        </p:spPr>
        <p:txBody>
          <a:bodyPr/>
          <a:lstStyle/>
          <a:p>
            <a:r>
              <a:rPr lang="en-US" dirty="0" smtClean="0"/>
              <a:t>To simulate the cast of a die: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Random generator = new Random()</a:t>
            </a:r>
          </a:p>
          <a:p>
            <a:pPr lvl="1">
              <a:buNone/>
            </a:pP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d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1 + generator.nextInt(6);</a:t>
            </a:r>
          </a:p>
          <a:p>
            <a:r>
              <a:rPr lang="en-US" dirty="0" smtClean="0"/>
              <a:t>The call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generator.nextInt(6)</a:t>
            </a:r>
            <a:r>
              <a:rPr lang="en-US" dirty="0" smtClean="0"/>
              <a:t> gives you a random number between 0 and 5 (inclusive). </a:t>
            </a:r>
          </a:p>
          <a:p>
            <a:r>
              <a:rPr lang="en-US" dirty="0" smtClean="0"/>
              <a:t>Add 1 to obtain a number between 1 and 6.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866" x="1939925" y="2044700"/>
          <p14:tracePt t="7873" x="1939925" y="2038350"/>
          <p14:tracePt t="7969" x="1946275" y="2038350"/>
          <p14:tracePt t="7982" x="1973263" y="2038350"/>
          <p14:tracePt t="7985" x="1998663" y="2038350"/>
          <p14:tracePt t="7993" x="2070100" y="2038350"/>
          <p14:tracePt t="8009" x="2122488" y="2038350"/>
          <p14:tracePt t="8025" x="2168525" y="2038350"/>
          <p14:tracePt t="8041" x="2208213" y="2038350"/>
          <p14:tracePt t="8073" x="2214563" y="2038350"/>
          <p14:tracePt t="8145" x="2208213" y="2038350"/>
          <p14:tracePt t="8153" x="2201863" y="2038350"/>
          <p14:tracePt t="8168" x="2187575" y="2038350"/>
          <p14:tracePt t="8176" x="2162175" y="2038350"/>
          <p14:tracePt t="8185" x="2135188" y="2038350"/>
          <p14:tracePt t="8192" x="2038350" y="2038350"/>
          <p14:tracePt t="8207" x="1912938" y="2038350"/>
          <p14:tracePt t="8223" x="1744663" y="2038350"/>
          <p14:tracePt t="8240" x="1482725" y="2038350"/>
          <p14:tracePt t="8257" x="1325563" y="2038350"/>
          <p14:tracePt t="8273" x="1208088" y="2038350"/>
          <p14:tracePt t="8290" x="1103313" y="2038350"/>
          <p14:tracePt t="8307" x="1025525" y="2038350"/>
          <p14:tracePt t="8323" x="973138" y="2038350"/>
          <p14:tracePt t="8340" x="939800" y="2038350"/>
          <p14:tracePt t="8357" x="914400" y="2038350"/>
          <p14:tracePt t="8373" x="895350" y="2038350"/>
          <p14:tracePt t="8390" x="874713" y="2038350"/>
          <p14:tracePt t="8407" x="849313" y="2038350"/>
          <p14:tracePt t="8423" x="803275" y="2038350"/>
          <p14:tracePt t="8440" x="731838" y="2038350"/>
          <p14:tracePt t="8457" x="679450" y="2038350"/>
          <p14:tracePt t="8473" x="652463" y="2038350"/>
          <p14:tracePt t="8490" x="639763" y="2038350"/>
          <p14:tracePt t="8507" x="633413" y="2038350"/>
          <p14:tracePt t="8713" x="639763" y="2038350"/>
          <p14:tracePt t="8729" x="646113" y="2038350"/>
          <p14:tracePt t="8736" x="652463" y="2038350"/>
          <p14:tracePt t="8750" x="666750" y="2038350"/>
          <p14:tracePt t="8752" x="673100" y="2038350"/>
          <p14:tracePt t="8756" x="698500" y="2038350"/>
          <p14:tracePt t="8773" x="719138" y="2038350"/>
          <p14:tracePt t="8790" x="750888" y="2038350"/>
          <p14:tracePt t="8806" x="769938" y="2038350"/>
          <p14:tracePt t="8823" x="790575" y="2032000"/>
          <p14:tracePt t="8840" x="796925" y="2032000"/>
          <p14:tracePt t="8945" x="803275" y="2032000"/>
          <p14:tracePt t="8953" x="809625" y="2032000"/>
          <p14:tracePt t="8961" x="815975" y="2032000"/>
          <p14:tracePt t="8968" x="830263" y="2032000"/>
          <p14:tracePt t="8976" x="862013" y="2032000"/>
          <p14:tracePt t="8990" x="914400" y="2032000"/>
          <p14:tracePt t="9006" x="998538" y="2032000"/>
          <p14:tracePt t="9023" x="1117600" y="2032000"/>
          <p14:tracePt t="9040" x="1220788" y="2032000"/>
          <p14:tracePt t="9056" x="1390650" y="2032000"/>
          <p14:tracePt t="9073" x="1489075" y="2032000"/>
          <p14:tracePt t="9090" x="1581150" y="2032000"/>
          <p14:tracePt t="9106" x="1658938" y="2032000"/>
          <p14:tracePt t="9123" x="1763713" y="2032000"/>
          <p14:tracePt t="9140" x="1847850" y="2032000"/>
          <p14:tracePt t="9156" x="1933575" y="2032000"/>
          <p14:tracePt t="9173" x="2024063" y="2032000"/>
          <p14:tracePt t="9190" x="2122488" y="2032000"/>
          <p14:tracePt t="9206" x="2201863" y="2032000"/>
          <p14:tracePt t="9223" x="2279650" y="2032000"/>
          <p14:tracePt t="9240" x="2370138" y="2032000"/>
          <p14:tracePt t="9256" x="2489200" y="2038350"/>
          <p14:tracePt t="9273" x="2579688" y="2038350"/>
          <p14:tracePt t="9290" x="2659063" y="2038350"/>
          <p14:tracePt t="9306" x="2743200" y="2038350"/>
          <p14:tracePt t="9323" x="2808288" y="2038350"/>
          <p14:tracePt t="9340" x="2879725" y="2038350"/>
          <p14:tracePt t="9356" x="2938463" y="2038350"/>
          <p14:tracePt t="9373" x="2984500" y="2038350"/>
          <p14:tracePt t="9390" x="3024188" y="2038350"/>
          <p14:tracePt t="9406" x="3063875" y="2038350"/>
          <p14:tracePt t="9423" x="3095625" y="2038350"/>
          <p14:tracePt t="9439" x="3141663" y="2038350"/>
          <p14:tracePt t="9456" x="3252788" y="2038350"/>
          <p14:tracePt t="9473" x="3330575" y="2038350"/>
          <p14:tracePt t="9490" x="3416300" y="2038350"/>
          <p14:tracePt t="9506" x="3481388" y="2038350"/>
          <p14:tracePt t="9523" x="3552825" y="2038350"/>
          <p14:tracePt t="9539" x="3644900" y="2038350"/>
          <p14:tracePt t="9556" x="3722688" y="2038350"/>
          <p14:tracePt t="9573" x="3802063" y="2038350"/>
          <p14:tracePt t="9590" x="3873500" y="2038350"/>
          <p14:tracePt t="9606" x="3919538" y="2038350"/>
          <p14:tracePt t="9623" x="3951288" y="2044700"/>
          <p14:tracePt t="9639" x="3978275" y="2044700"/>
          <p14:tracePt t="9656" x="4037013" y="2044700"/>
          <p14:tracePt t="9673" x="4075113" y="2044700"/>
          <p14:tracePt t="9689" x="4154488" y="2051050"/>
          <p14:tracePt t="9706" x="4225925" y="2051050"/>
          <p14:tracePt t="9723" x="4303713" y="2051050"/>
          <p14:tracePt t="9739" x="4383088" y="2051050"/>
          <p14:tracePt t="9756" x="4454525" y="2051050"/>
          <p14:tracePt t="9773" x="4525963" y="2051050"/>
          <p14:tracePt t="9790" x="4578350" y="2051050"/>
          <p14:tracePt t="9806" x="4649788" y="2051050"/>
          <p14:tracePt t="9823" x="4716463" y="2051050"/>
          <p14:tracePt t="9839" x="4794250" y="2051050"/>
          <p14:tracePt t="9856" x="4884738" y="2051050"/>
          <p14:tracePt t="9873" x="4937125" y="2051050"/>
          <p14:tracePt t="9889" x="4976813" y="2051050"/>
          <p14:tracePt t="9906" x="5016500" y="2051050"/>
          <p14:tracePt t="9923" x="5054600" y="2051050"/>
          <p14:tracePt t="9939" x="5094288" y="2051050"/>
          <p14:tracePt t="9956" x="5140325" y="2051050"/>
          <p14:tracePt t="9973" x="5186363" y="2051050"/>
          <p14:tracePt t="9989" x="5238750" y="2051050"/>
          <p14:tracePt t="10006" x="5276850" y="2051050"/>
          <p14:tracePt t="10023" x="5322888" y="2051050"/>
          <p14:tracePt t="10039" x="5349875" y="2051050"/>
          <p14:tracePt t="10056" x="5375275" y="2038350"/>
          <p14:tracePt t="10073" x="5394325" y="2017713"/>
          <p14:tracePt t="10089" x="5402263" y="2017713"/>
          <p14:tracePt t="10106" x="5414963" y="2011363"/>
          <p14:tracePt t="10123" x="5421313" y="1998663"/>
          <p14:tracePt t="10139" x="5440363" y="1979613"/>
          <p14:tracePt t="10156" x="5440363" y="1958975"/>
          <p14:tracePt t="10172" x="5440363" y="1933575"/>
          <p14:tracePt t="10189" x="5434013" y="1900238"/>
          <p14:tracePt t="10206" x="5421313" y="1874838"/>
          <p14:tracePt t="10222" x="5402263" y="1841500"/>
          <p14:tracePt t="10239" x="5375275" y="1789113"/>
          <p14:tracePt t="10256" x="5276850" y="1704975"/>
          <p14:tracePt t="10273" x="5205413" y="1646238"/>
          <p14:tracePt t="10289" x="5113338" y="1619250"/>
          <p14:tracePt t="10306" x="5022850" y="1606550"/>
          <p14:tracePt t="10323" x="4930775" y="1600200"/>
          <p14:tracePt t="10339" x="4833938" y="1600200"/>
          <p14:tracePt t="10356" x="4708525" y="1600200"/>
          <p14:tracePt t="10372" x="4578350" y="1600200"/>
          <p14:tracePt t="10389" x="4454525" y="1612900"/>
          <p14:tracePt t="10406" x="4337050" y="1612900"/>
          <p14:tracePt t="10422" x="4225925" y="1619250"/>
          <p14:tracePt t="10439" x="4140200" y="1619250"/>
          <p14:tracePt t="10456" x="3997325" y="1625600"/>
          <p14:tracePt t="10473" x="3905250" y="1625600"/>
          <p14:tracePt t="10489" x="3802063" y="1625600"/>
          <p14:tracePt t="10506" x="3657600" y="1625600"/>
          <p14:tracePt t="10522" x="3513138" y="1625600"/>
          <p14:tracePt t="10539" x="3389313" y="1625600"/>
          <p14:tracePt t="10556" x="3219450" y="1625600"/>
          <p14:tracePt t="10572" x="3063875" y="1625600"/>
          <p14:tracePt t="10589" x="2887663" y="1625600"/>
          <p14:tracePt t="10606" x="2724150" y="1625600"/>
          <p14:tracePt t="10622" x="2579688" y="1625600"/>
          <p14:tracePt t="10639" x="2455863" y="1625600"/>
          <p14:tracePt t="10656" x="2273300" y="1625600"/>
          <p14:tracePt t="10672" x="2122488" y="1633538"/>
          <p14:tracePt t="10689" x="1979613" y="1633538"/>
          <p14:tracePt t="10706" x="1822450" y="1633538"/>
          <p14:tracePt t="10722" x="1665288" y="1633538"/>
          <p14:tracePt t="10739" x="1501775" y="1633538"/>
          <p14:tracePt t="10756" x="1371600" y="1633538"/>
          <p14:tracePt t="10772" x="1260475" y="1633538"/>
          <p14:tracePt t="10789" x="1162050" y="1633538"/>
          <p14:tracePt t="10806" x="1077913" y="1633538"/>
          <p14:tracePt t="10822" x="960438" y="1633538"/>
          <p14:tracePt t="10839" x="874713" y="1633538"/>
          <p14:tracePt t="10856" x="790575" y="1639888"/>
          <p14:tracePt t="10872" x="704850" y="1658938"/>
          <p14:tracePt t="10889" x="679450" y="1677988"/>
          <p14:tracePt t="10906" x="666750" y="1684338"/>
          <p14:tracePt t="10922" x="660400" y="1684338"/>
          <p14:tracePt t="11120" x="660400" y="1698625"/>
          <p14:tracePt t="11128" x="660400" y="1711325"/>
          <p14:tracePt t="11139" x="660400" y="1730375"/>
          <p14:tracePt t="11139" x="660400" y="1763713"/>
          <p14:tracePt t="11155" x="666750" y="1789113"/>
          <p14:tracePt t="11172" x="685800" y="1822450"/>
          <p14:tracePt t="11189" x="692150" y="1854200"/>
          <p14:tracePt t="11206" x="704850" y="1881188"/>
          <p14:tracePt t="11222" x="719138" y="1912938"/>
          <p14:tracePt t="11239" x="725488" y="1933575"/>
          <p14:tracePt t="11255" x="731838" y="1946275"/>
          <p14:tracePt t="11272" x="738188" y="1958975"/>
          <p14:tracePt t="11328" x="744538" y="1958975"/>
          <p14:tracePt t="11544" x="750888" y="1973263"/>
          <p14:tracePt t="11553" x="757238" y="1973263"/>
          <p14:tracePt t="11560" x="763588" y="1979613"/>
          <p14:tracePt t="11561" x="784225" y="1992313"/>
          <p14:tracePt t="11576" x="822325" y="2017713"/>
          <p14:tracePt t="11592" x="908050" y="2051050"/>
          <p14:tracePt t="11605" x="985838" y="2070100"/>
          <p14:tracePt t="11622" x="1071563" y="2076450"/>
          <p14:tracePt t="11639" x="1155700" y="2076450"/>
          <p14:tracePt t="11655" x="1227138" y="2063750"/>
          <p14:tracePt t="11672" x="1319213" y="2005013"/>
          <p14:tracePt t="11689" x="1365250" y="1958975"/>
          <p14:tracePt t="11705" x="1371600" y="1912938"/>
          <p14:tracePt t="11722" x="1371600" y="1874838"/>
          <p14:tracePt t="11739" x="1331913" y="1835150"/>
          <p14:tracePt t="11755" x="1287463" y="1809750"/>
          <p14:tracePt t="11772" x="1241425" y="1803400"/>
          <p14:tracePt t="11789" x="1208088" y="1809750"/>
          <p14:tracePt t="11805" x="1182688" y="1828800"/>
          <p14:tracePt t="11822" x="1168400" y="1862138"/>
          <p14:tracePt t="11839" x="1168400" y="1881188"/>
          <p14:tracePt t="11888" x="1176338" y="1881188"/>
          <p14:tracePt t="11896" x="1176338" y="1887538"/>
          <p14:tracePt t="11904" x="1182688" y="1887538"/>
          <p14:tracePt t="11912" x="1195388" y="1887538"/>
          <p14:tracePt t="11922" x="1208088" y="1893888"/>
          <p14:tracePt t="11938" x="1227138" y="1893888"/>
          <p14:tracePt t="11984" x="1235075" y="1900238"/>
          <p14:tracePt t="12000" x="1247775" y="1912938"/>
          <p14:tracePt t="12008" x="1247775" y="1920875"/>
          <p14:tracePt t="12016" x="1260475" y="1933575"/>
          <p14:tracePt t="12022" x="1279525" y="1979613"/>
          <p14:tracePt t="12038" x="1312863" y="2024063"/>
          <p14:tracePt t="12055" x="1377950" y="2090738"/>
          <p14:tracePt t="12072" x="1547813" y="2181225"/>
          <p14:tracePt t="12089" x="1698625" y="2208213"/>
          <p14:tracePt t="12105" x="1868488" y="2208213"/>
          <p14:tracePt t="12122" x="2005013" y="2208213"/>
          <p14:tracePt t="12138" x="2070100" y="2201863"/>
          <p14:tracePt t="12155" x="2076450" y="2201863"/>
          <p14:tracePt t="12320" x="2076450" y="2193925"/>
          <p14:tracePt t="12328" x="2070100" y="2193925"/>
          <p14:tracePt t="12336" x="2063750" y="2193925"/>
          <p14:tracePt t="12344" x="2051050" y="2187575"/>
          <p14:tracePt t="12355" x="2038350" y="2181225"/>
          <p14:tracePt t="12372" x="2011363" y="2155825"/>
          <p14:tracePt t="12389" x="1985963" y="2128838"/>
          <p14:tracePt t="12405" x="1965325" y="2116138"/>
          <p14:tracePt t="12422" x="1939925" y="2116138"/>
          <p14:tracePt t="12438" x="1906588" y="2116138"/>
          <p14:tracePt t="12455" x="1881188" y="2116138"/>
          <p14:tracePt t="12472" x="1822450" y="2116138"/>
          <p14:tracePt t="12488" x="1782763" y="2116138"/>
          <p14:tracePt t="12505" x="1757363" y="2116138"/>
          <p14:tracePt t="12522" x="1736725" y="2116138"/>
          <p14:tracePt t="12624" x="1744663" y="2109788"/>
          <p14:tracePt t="12632" x="1757363" y="2109788"/>
          <p14:tracePt t="12640" x="1770063" y="2109788"/>
          <p14:tracePt t="12648" x="1803400" y="2103438"/>
          <p14:tracePt t="12655" x="1906588" y="2097088"/>
          <p14:tracePt t="12672" x="2116138" y="2097088"/>
          <p14:tracePt t="12688" x="2279650" y="2097088"/>
          <p14:tracePt t="12705" x="2455863" y="2082800"/>
          <p14:tracePt t="12722" x="2613025" y="2082800"/>
          <p14:tracePt t="12738" x="2697163" y="2076450"/>
          <p14:tracePt t="12755" x="2724150" y="2076450"/>
          <p14:tracePt t="12960" x="2730500" y="2076450"/>
          <p14:tracePt t="12971" x="2749550" y="2076450"/>
          <p14:tracePt t="12976" x="2776538" y="2082800"/>
          <p14:tracePt t="12978" x="2801938" y="2082800"/>
          <p14:tracePt t="12988" x="2879725" y="2082800"/>
          <p14:tracePt t="13005" x="2959100" y="2082800"/>
          <p14:tracePt t="13022" x="3063875" y="2082800"/>
          <p14:tracePt t="13038" x="3154363" y="2082800"/>
          <p14:tracePt t="13055" x="3240088" y="2082800"/>
          <p14:tracePt t="13071" x="3311525" y="2076450"/>
          <p14:tracePt t="13071" x="3324225" y="2076450"/>
          <p14:tracePt t="13088" x="3363913" y="2070100"/>
          <p14:tracePt t="13105" x="3389313" y="2070100"/>
          <p14:tracePt t="13121" x="3403600" y="2070100"/>
          <p14:tracePt t="13138" x="3409950" y="2070100"/>
          <p14:tracePt t="13155" x="3409950" y="2063750"/>
          <p14:tracePt t="13192" x="3416300" y="2063750"/>
          <p14:tracePt t="13312" x="3429000" y="2063750"/>
          <p14:tracePt t="13320" x="3454400" y="2057400"/>
          <p14:tracePt t="13328" x="3527425" y="2051050"/>
          <p14:tracePt t="13338" x="3586163" y="2051050"/>
          <p14:tracePt t="13355" x="3657600" y="2051050"/>
          <p14:tracePt t="13371" x="3729038" y="2051050"/>
          <p14:tracePt t="13388" x="3787775" y="2044700"/>
          <p14:tracePt t="13405" x="3802063" y="2038350"/>
          <p14:tracePt t="13616" x="3808413" y="2038350"/>
          <p14:tracePt t="13624" x="3814763" y="2038350"/>
          <p14:tracePt t="13632" x="3821113" y="2038350"/>
          <p14:tracePt t="13639" x="3840163" y="2038350"/>
          <p14:tracePt t="13654" x="3867150" y="2038350"/>
          <p14:tracePt t="13671" x="3911600" y="2038350"/>
          <p14:tracePt t="13688" x="4016375" y="2038350"/>
          <p14:tracePt t="13705" x="4095750" y="2038350"/>
          <p14:tracePt t="13721" x="4192588" y="2038350"/>
          <p14:tracePt t="13738" x="4291013" y="2038350"/>
          <p14:tracePt t="13754" x="4395788" y="2038350"/>
          <p14:tracePt t="13771" x="4473575" y="2038350"/>
          <p14:tracePt t="13788" x="4519613" y="2032000"/>
          <p14:tracePt t="13804" x="4552950" y="2032000"/>
          <p14:tracePt t="13821" x="4578350" y="2032000"/>
          <p14:tracePt t="13838" x="4597400" y="2032000"/>
          <p14:tracePt t="14280" x="4611688" y="2032000"/>
          <p14:tracePt t="14288" x="4618038" y="2032000"/>
          <p14:tracePt t="14296" x="4624388" y="2038350"/>
          <p14:tracePt t="14305" x="4637088" y="2038350"/>
          <p14:tracePt t="14321" x="4656138" y="2051050"/>
          <p14:tracePt t="14338" x="4702175" y="2057400"/>
          <p14:tracePt t="14354" x="4735513" y="2076450"/>
          <p14:tracePt t="14371" x="4775200" y="2076450"/>
          <p14:tracePt t="14388" x="4806950" y="2076450"/>
          <p14:tracePt t="14404" x="4833938" y="2076450"/>
          <p14:tracePt t="14421" x="4859338" y="2076450"/>
          <p14:tracePt t="14438" x="4878388" y="2076450"/>
          <p14:tracePt t="14454" x="4905375" y="2076450"/>
          <p14:tracePt t="14471" x="4930775" y="2070100"/>
          <p14:tracePt t="14487" x="4970463" y="2070100"/>
          <p14:tracePt t="14504" x="4995863" y="2063750"/>
          <p14:tracePt t="14521" x="5003800" y="2063750"/>
          <p14:tracePt t="14537" x="5010150" y="2063750"/>
          <p14:tracePt t="14554" x="5022850" y="2063750"/>
          <p14:tracePt t="14571" x="5035550" y="2057400"/>
          <p14:tracePt t="14587" x="5048250" y="2051050"/>
          <p14:tracePt t="14604" x="5062538" y="2044700"/>
          <p14:tracePt t="14621" x="5081588" y="2032000"/>
          <p14:tracePt t="14638" x="5087938" y="2024063"/>
          <p14:tracePt t="14654" x="5100638" y="2011363"/>
          <p14:tracePt t="14671" x="5113338" y="2005013"/>
          <p14:tracePt t="14687" x="5121275" y="1992313"/>
          <p14:tracePt t="14736" x="5121275" y="1985963"/>
          <p14:tracePt t="14888" x="5121275" y="1992313"/>
          <p14:tracePt t="14904" x="5113338" y="1992313"/>
          <p14:tracePt t="14912" x="5113338" y="1998663"/>
          <p14:tracePt t="14928" x="5113338" y="2005013"/>
          <p14:tracePt t="17608" x="5106988" y="2005013"/>
          <p14:tracePt t="17704" x="5100638" y="2005013"/>
          <p14:tracePt t="17768" x="5094288" y="2005013"/>
          <p14:tracePt t="17856" x="5094288" y="2011363"/>
          <p14:tracePt t="17872" x="5094288" y="2017713"/>
          <p14:tracePt t="17880" x="5087938" y="2017713"/>
          <p14:tracePt t="17904" x="5081588" y="2017713"/>
          <p14:tracePt t="17929" x="5075238" y="2024063"/>
          <p14:tracePt t="17953" x="5068888" y="2032000"/>
          <p14:tracePt t="17993" x="5068888" y="2038350"/>
          <p14:tracePt t="18041" x="5068888" y="2044700"/>
          <p14:tracePt t="18049" x="5068888" y="2051050"/>
          <p14:tracePt t="18057" x="5068888" y="2057400"/>
          <p14:tracePt t="18061" x="5062538" y="2063750"/>
          <p14:tracePt t="18070" x="5054600" y="2070100"/>
          <p14:tracePt t="18087" x="5048250" y="2070100"/>
          <p14:tracePt t="18104" x="5041900" y="2076450"/>
          <p14:tracePt t="18120" x="5029200" y="2082800"/>
          <p14:tracePt t="18137" x="5022850" y="2082800"/>
          <p14:tracePt t="18154" x="4983163" y="2082800"/>
          <p14:tracePt t="18170" x="4945063" y="2090738"/>
          <p14:tracePt t="18187" x="4859338" y="2090738"/>
          <p14:tracePt t="18204" x="4767263" y="2090738"/>
          <p14:tracePt t="18220" x="4664075" y="2090738"/>
          <p14:tracePt t="18237" x="4572000" y="2090738"/>
          <p14:tracePt t="18254" x="4473575" y="2090738"/>
          <p14:tracePt t="18270" x="4376738" y="2090738"/>
          <p14:tracePt t="18287" x="4303713" y="2090738"/>
          <p14:tracePt t="18304" x="4232275" y="2090738"/>
          <p14:tracePt t="18320" x="4148138" y="2090738"/>
          <p14:tracePt t="18337" x="4108450" y="2090738"/>
          <p14:tracePt t="18354" x="4068763" y="2090738"/>
          <p14:tracePt t="18371" x="4043363" y="2090738"/>
          <p14:tracePt t="18387" x="4037013" y="2097088"/>
          <p14:tracePt t="18404" x="4022725" y="2097088"/>
          <p14:tracePt t="18420" x="4010025" y="2109788"/>
          <p14:tracePt t="18437" x="3990975" y="2135188"/>
          <p14:tracePt t="18454" x="3957638" y="2162175"/>
          <p14:tracePt t="18470" x="3938588" y="2174875"/>
          <p14:tracePt t="18487" x="3905250" y="2201863"/>
          <p14:tracePt t="18504" x="3886200" y="2233613"/>
          <p14:tracePt t="18520" x="3860800" y="2279650"/>
          <p14:tracePt t="18537" x="3860800" y="2305050"/>
          <p14:tracePt t="18554" x="3860800" y="2332038"/>
          <p14:tracePt t="18570" x="3879850" y="2357438"/>
          <p14:tracePt t="18587" x="3919538" y="2397125"/>
          <p14:tracePt t="18604" x="3951288" y="2409825"/>
          <p14:tracePt t="18620" x="3978275" y="2430463"/>
          <p14:tracePt t="18637" x="4030663" y="2443163"/>
          <p14:tracePt t="18654" x="4089400" y="2449513"/>
          <p14:tracePt t="18670" x="4160838" y="2449513"/>
          <p14:tracePt t="18687" x="4238625" y="2455863"/>
          <p14:tracePt t="18704" x="4337050" y="2462213"/>
          <p14:tracePt t="18720" x="4479925" y="2468563"/>
          <p14:tracePt t="18737" x="4572000" y="2474913"/>
          <p14:tracePt t="18754" x="4649788" y="2481263"/>
          <p14:tracePt t="18770" x="4760913" y="2489200"/>
          <p14:tracePt t="18787" x="4859338" y="2489200"/>
          <p14:tracePt t="18803" x="4957763" y="2489200"/>
          <p14:tracePt t="18820" x="5041900" y="2489200"/>
          <p14:tracePt t="18837" x="5133975" y="2489200"/>
          <p14:tracePt t="18853" x="5205413" y="2489200"/>
          <p14:tracePt t="18870" x="5270500" y="2489200"/>
          <p14:tracePt t="18887" x="5341938" y="2489200"/>
          <p14:tracePt t="18903" x="5402263" y="2489200"/>
          <p14:tracePt t="18920" x="5427663" y="2489200"/>
          <p14:tracePt t="18937" x="5461000" y="2462213"/>
          <p14:tracePt t="18953" x="5467350" y="2436813"/>
          <p14:tracePt t="18970" x="5480050" y="2409825"/>
          <p14:tracePt t="18987" x="5480050" y="2384425"/>
          <p14:tracePt t="19003" x="5461000" y="2351088"/>
          <p14:tracePt t="19020" x="5427663" y="2311400"/>
          <p14:tracePt t="19037" x="5387975" y="2279650"/>
          <p14:tracePt t="19053" x="5341938" y="2227263"/>
          <p14:tracePt t="19070" x="5291138" y="2187575"/>
          <p14:tracePt t="19087" x="5205413" y="2155825"/>
          <p14:tracePt t="19103" x="5113338" y="2128838"/>
          <p14:tracePt t="19120" x="4989513" y="2082800"/>
          <p14:tracePt t="19137" x="4800600" y="2057400"/>
          <p14:tracePt t="19153" x="4695825" y="2051050"/>
          <p14:tracePt t="19170" x="4618038" y="2051050"/>
          <p14:tracePt t="19187" x="4525963" y="2057400"/>
          <p14:tracePt t="19203" x="4460875" y="2063750"/>
          <p14:tracePt t="19220" x="4395788" y="2090738"/>
          <p14:tracePt t="19237" x="4349750" y="2116138"/>
          <p14:tracePt t="19253" x="4310063" y="2155825"/>
          <p14:tracePt t="19270" x="4284663" y="2187575"/>
          <p14:tracePt t="19287" x="4271963" y="2193925"/>
          <p14:tracePt t="19303" x="4271963" y="2187575"/>
          <p14:tracePt t="19473" x="4265613" y="2187575"/>
          <p14:tracePt t="19481" x="4251325" y="2187575"/>
          <p14:tracePt t="19489" x="4238625" y="2187575"/>
          <p14:tracePt t="19497" x="4219575" y="2187575"/>
          <p14:tracePt t="19505" x="4167188" y="2187575"/>
          <p14:tracePt t="19520" x="4081463" y="2187575"/>
          <p14:tracePt t="19537" x="3925888" y="2187575"/>
          <p14:tracePt t="19553" x="3814763" y="2187575"/>
          <p14:tracePt t="19570" x="3722688" y="2187575"/>
          <p14:tracePt t="19587" x="3617913" y="2187575"/>
          <p14:tracePt t="19603" x="3521075" y="2174875"/>
          <p14:tracePt t="19620" x="3409950" y="2149475"/>
          <p14:tracePt t="19636" x="3311525" y="2141538"/>
          <p14:tracePt t="19653" x="3246438" y="2122488"/>
          <p14:tracePt t="19670" x="3181350" y="2103438"/>
          <p14:tracePt t="19687" x="3122613" y="2090738"/>
          <p14:tracePt t="19703" x="3063875" y="2063750"/>
          <p14:tracePt t="19720" x="2984500" y="2038350"/>
          <p14:tracePt t="19736" x="2879725" y="1985963"/>
          <p14:tracePt t="19753" x="2827338" y="1965325"/>
          <p14:tracePt t="19770" x="2795588" y="1952625"/>
          <p14:tracePt t="19786" x="2755900" y="1939925"/>
          <p14:tracePt t="19803" x="2724150" y="1933575"/>
          <p14:tracePt t="19820" x="2703513" y="1933575"/>
          <p14:tracePt t="19836" x="2690813" y="1933575"/>
          <p14:tracePt t="20001" x="2697163" y="1939925"/>
          <p14:tracePt t="20009" x="2709863" y="1939925"/>
          <p14:tracePt t="20009" x="2717800" y="1939925"/>
          <p14:tracePt t="20020" x="2736850" y="1952625"/>
          <p14:tracePt t="20036" x="2768600" y="1958975"/>
          <p14:tracePt t="20053" x="2801938" y="1965325"/>
          <p14:tracePt t="20070" x="2854325" y="1985963"/>
          <p14:tracePt t="20086" x="2879725" y="1985963"/>
          <p14:tracePt t="20103" x="2906713" y="1998663"/>
          <p14:tracePt t="20120" x="2946400" y="2005013"/>
          <p14:tracePt t="20136" x="2978150" y="2038350"/>
          <p14:tracePt t="20153" x="3005138" y="2057400"/>
          <p14:tracePt t="20170" x="3017838" y="2076450"/>
          <p14:tracePt t="20186" x="3030538" y="2090738"/>
          <p14:tracePt t="20203" x="3036888" y="2097088"/>
          <p14:tracePt t="20220" x="3043238" y="2122488"/>
          <p14:tracePt t="20236" x="3043238" y="2141538"/>
          <p14:tracePt t="20253" x="3049588" y="2168525"/>
          <p14:tracePt t="20270" x="3055938" y="2181225"/>
          <p14:tracePt t="20286" x="3055938" y="2187575"/>
          <p14:tracePt t="20303" x="3070225" y="2201863"/>
          <p14:tracePt t="20320" x="3070225" y="2220913"/>
          <p14:tracePt t="20336" x="3082925" y="2227263"/>
          <p14:tracePt t="20353" x="3089275" y="2233613"/>
          <p14:tracePt t="20449" x="3089275" y="2227263"/>
          <p14:tracePt t="20465" x="3089275" y="2220913"/>
          <p14:tracePt t="20473" x="3082925" y="2220913"/>
          <p14:tracePt t="20481" x="3082925" y="2214563"/>
          <p14:tracePt t="20489" x="3076575" y="2187575"/>
          <p14:tracePt t="20503" x="3063875" y="2168525"/>
          <p14:tracePt t="20519" x="3055938" y="2141538"/>
          <p14:tracePt t="20536" x="3030538" y="2082800"/>
          <p14:tracePt t="20553" x="3011488" y="2057400"/>
          <p14:tracePt t="20569" x="2984500" y="2024063"/>
          <p14:tracePt t="20586" x="2971800" y="2017713"/>
          <p14:tracePt t="20603" x="2952750" y="2011363"/>
          <p14:tracePt t="20619" x="2938463" y="2005013"/>
          <p14:tracePt t="20636" x="2925763" y="2005013"/>
          <p14:tracePt t="20653" x="2894013" y="1998663"/>
          <p14:tracePt t="20669" x="2867025" y="1998663"/>
          <p14:tracePt t="20686" x="2841625" y="1998663"/>
          <p14:tracePt t="20703" x="2827338" y="1998663"/>
          <p14:tracePt t="20719" x="2814638" y="1998663"/>
          <p14:tracePt t="20736" x="2808288" y="1998663"/>
          <p14:tracePt t="20753" x="2789238" y="2005013"/>
          <p14:tracePt t="20769" x="2776538" y="2005013"/>
          <p14:tracePt t="20786" x="2768600" y="2011363"/>
          <p14:tracePt t="20803" x="2762250" y="2017713"/>
          <p14:tracePt t="20921" x="2768600" y="2017713"/>
          <p14:tracePt t="20931" x="2776538" y="2017713"/>
          <p14:tracePt t="20937" x="2782888" y="2011363"/>
          <p14:tracePt t="20937" x="2795588" y="2011363"/>
          <p14:tracePt t="20953" x="2827338" y="2005013"/>
          <p14:tracePt t="20970" x="2873375" y="2005013"/>
          <p14:tracePt t="20986" x="2919413" y="2005013"/>
          <p14:tracePt t="21003" x="2978150" y="2005013"/>
          <p14:tracePt t="21019" x="3024188" y="2011363"/>
          <p14:tracePt t="21036" x="3076575" y="2017713"/>
          <p14:tracePt t="21053" x="3108325" y="2032000"/>
          <p14:tracePt t="21069" x="3128963" y="2057400"/>
          <p14:tracePt t="21086" x="3148013" y="2082800"/>
          <p14:tracePt t="21103" x="3160713" y="2109788"/>
          <p14:tracePt t="21119" x="3167063" y="2128838"/>
          <p14:tracePt t="21136" x="3167063" y="2141538"/>
          <p14:tracePt t="21152" x="3167063" y="2162175"/>
          <p14:tracePt t="21169" x="3160713" y="2174875"/>
          <p14:tracePt t="21186" x="3154363" y="2181225"/>
          <p14:tracePt t="21203" x="3154363" y="2193925"/>
          <p14:tracePt t="21649" x="3175000" y="2201863"/>
          <p14:tracePt t="21665" x="3240088" y="2214563"/>
          <p14:tracePt t="21673" x="3259138" y="2214563"/>
          <p14:tracePt t="21681" x="3292475" y="2220913"/>
          <p14:tracePt t="21689" x="3389313" y="2227263"/>
          <p14:tracePt t="21702" x="3500438" y="2239963"/>
          <p14:tracePt t="21719" x="3598863" y="2252663"/>
          <p14:tracePt t="21736" x="3683000" y="2266950"/>
          <p14:tracePt t="21752" x="3802063" y="2266950"/>
          <p14:tracePt t="21769" x="3879850" y="2266950"/>
          <p14:tracePt t="21786" x="3978275" y="2266950"/>
          <p14:tracePt t="21802" x="4068763" y="2273300"/>
          <p14:tracePt t="21819" x="4133850" y="2273300"/>
          <p14:tracePt t="21836" x="4192588" y="2273300"/>
          <p14:tracePt t="21852" x="4251325" y="2273300"/>
          <p14:tracePt t="21869" x="4324350" y="2273300"/>
          <p14:tracePt t="21886" x="4395788" y="2273300"/>
          <p14:tracePt t="21902" x="4448175" y="2279650"/>
          <p14:tracePt t="21919" x="4500563" y="2279650"/>
          <p14:tracePt t="21936" x="4525963" y="2279650"/>
          <p14:tracePt t="21952" x="4532313" y="2279650"/>
          <p14:tracePt t="22009" x="4532313" y="2286000"/>
          <p14:tracePt t="22017" x="4519613" y="2286000"/>
          <p14:tracePt t="22025" x="4500563" y="2298700"/>
          <p14:tracePt t="22033" x="4473575" y="2305050"/>
          <p14:tracePt t="22041" x="4408488" y="2319338"/>
          <p14:tracePt t="22054" x="4324350" y="2332038"/>
          <p14:tracePt t="22069" x="4225925" y="2357438"/>
          <p14:tracePt t="22086" x="4121150" y="2370138"/>
          <p14:tracePt t="22102" x="4056063" y="2378075"/>
          <p14:tracePt t="22119" x="4010025" y="2378075"/>
          <p14:tracePt t="22135" x="3997325" y="2378075"/>
          <p14:tracePt t="22225" x="4003675" y="2378075"/>
          <p14:tracePt t="22233" x="4003675" y="2370138"/>
          <p14:tracePt t="22241" x="4022725" y="2370138"/>
          <p14:tracePt t="22257" x="4049713" y="2370138"/>
          <p14:tracePt t="22265" x="4068763" y="2370138"/>
          <p14:tracePt t="22273" x="4114800" y="2370138"/>
          <p14:tracePt t="22286" x="4154488" y="2370138"/>
          <p14:tracePt t="22302" x="4219575" y="2370138"/>
          <p14:tracePt t="22319" x="4284663" y="2370138"/>
          <p14:tracePt t="22335" x="4362450" y="2370138"/>
          <p14:tracePt t="22352" x="4513263" y="2378075"/>
          <p14:tracePt t="22369" x="4643438" y="2378075"/>
          <p14:tracePt t="22386" x="4775200" y="2384425"/>
          <p14:tracePt t="22402" x="4884738" y="2390775"/>
          <p14:tracePt t="22419" x="4957763" y="2390775"/>
          <p14:tracePt t="22435" x="4976813" y="2390775"/>
          <p14:tracePt t="22665" x="4995863" y="2390775"/>
          <p14:tracePt t="22673" x="5003800" y="2390775"/>
          <p14:tracePt t="22689" x="5010150" y="2390775"/>
          <p14:tracePt t="22697" x="5016500" y="2397125"/>
          <p14:tracePt t="22705" x="5048250" y="2397125"/>
          <p14:tracePt t="22719" x="5081588" y="2403475"/>
          <p14:tracePt t="22735" x="5106988" y="2409825"/>
          <p14:tracePt t="22752" x="5133975" y="2416175"/>
          <p14:tracePt t="22769" x="5199063" y="2416175"/>
          <p14:tracePt t="22785" x="5238750" y="2416175"/>
          <p14:tracePt t="22802" x="5291138" y="2416175"/>
          <p14:tracePt t="22819" x="5335588" y="2416175"/>
          <p14:tracePt t="22835" x="5368925" y="2416175"/>
          <p14:tracePt t="22852" x="5381625" y="2416175"/>
          <p14:tracePt t="22869" x="5394325" y="2416175"/>
          <p14:tracePt t="22885" x="5408613" y="2409825"/>
          <p14:tracePt t="22902" x="5414963" y="2403475"/>
          <p14:tracePt t="22919" x="5440363" y="2390775"/>
          <p14:tracePt t="22935" x="5461000" y="2384425"/>
          <p14:tracePt t="22952" x="5473700" y="2370138"/>
          <p14:tracePt t="22952" x="5486400" y="2357438"/>
          <p14:tracePt t="22969" x="5505450" y="2332038"/>
          <p14:tracePt t="22985" x="5526088" y="2305050"/>
          <p14:tracePt t="23002" x="5532438" y="2279650"/>
          <p14:tracePt t="23018" x="5538788" y="2252663"/>
          <p14:tracePt t="23035" x="5538788" y="2227263"/>
          <p14:tracePt t="23052" x="5538788" y="2187575"/>
          <p14:tracePt t="23068" x="5532438" y="2168525"/>
          <p14:tracePt t="23085" x="5519738" y="2155825"/>
          <p14:tracePt t="23102" x="5511800" y="2149475"/>
          <p14:tracePt t="23118" x="5480050" y="2135188"/>
          <p14:tracePt t="23135" x="5453063" y="2128838"/>
          <p14:tracePt t="23152" x="5427663" y="2128838"/>
          <p14:tracePt t="23168" x="5368925" y="2128838"/>
          <p14:tracePt t="23185" x="5329238" y="2128838"/>
          <p14:tracePt t="23202" x="5291138" y="2135188"/>
          <p14:tracePt t="23218" x="5245100" y="2155825"/>
          <p14:tracePt t="23235" x="5211763" y="2168525"/>
          <p14:tracePt t="23252" x="5192713" y="2181225"/>
          <p14:tracePt t="23268" x="5186363" y="2208213"/>
          <p14:tracePt t="23285" x="5180013" y="2233613"/>
          <p14:tracePt t="23302" x="5180013" y="2266950"/>
          <p14:tracePt t="23319" x="5180013" y="2292350"/>
          <p14:tracePt t="23335" x="5180013" y="2332038"/>
          <p14:tracePt t="23352" x="5199063" y="2351088"/>
          <p14:tracePt t="23368" x="5238750" y="2384425"/>
          <p14:tracePt t="23385" x="5276850" y="2397125"/>
          <p14:tracePt t="23402" x="5316538" y="2397125"/>
          <p14:tracePt t="23418" x="5335588" y="2397125"/>
          <p14:tracePt t="23435" x="5341938" y="2397125"/>
          <p14:tracePt t="24241" x="5335588" y="2397125"/>
          <p14:tracePt t="24257" x="5329238" y="2397125"/>
          <p14:tracePt t="24273" x="5329238" y="2403475"/>
          <p14:tracePt t="24289" x="5322888" y="2403475"/>
          <p14:tracePt t="24305" x="5316538" y="2403475"/>
          <p14:tracePt t="24318" x="5310188" y="2409825"/>
          <p14:tracePt t="24321" x="5276850" y="2416175"/>
          <p14:tracePt t="24335" x="5238750" y="2390775"/>
          <p14:tracePt t="24351" x="5199063" y="2351088"/>
          <p14:tracePt t="24368" x="5173663" y="2311400"/>
          <p14:tracePt t="24761" x="5173663" y="2319338"/>
          <p14:tracePt t="24769" x="5180013" y="2319338"/>
          <p14:tracePt t="24769" x="5165725" y="2311400"/>
          <p14:tracePt t="24825" x="5159375" y="2311400"/>
          <p14:tracePt t="24833" x="5153025" y="2311400"/>
          <p14:tracePt t="24841" x="5140325" y="2292350"/>
          <p14:tracePt t="24873" x="5133975" y="2292350"/>
          <p14:tracePt t="24905" x="5133975" y="2298700"/>
          <p14:tracePt t="24913" x="5127625" y="2298700"/>
          <p14:tracePt t="24921" x="5127625" y="2311400"/>
          <p14:tracePt t="24934" x="5113338" y="2319338"/>
          <p14:tracePt t="24951" x="5113338" y="2325688"/>
          <p14:tracePt t="24968" x="5100638" y="2338388"/>
          <p14:tracePt t="24984" x="5100638" y="2344738"/>
          <p14:tracePt t="25024" x="5094288" y="2344738"/>
          <p14:tracePt t="25049" x="5087938" y="2344738"/>
          <p14:tracePt t="25065" x="5081588" y="2351088"/>
          <p14:tracePt t="25086" x="5075238" y="2351088"/>
          <p14:tracePt t="25089" x="5068888" y="2351088"/>
          <p14:tracePt t="25121" x="5054600" y="2357438"/>
          <p14:tracePt t="25137" x="5048250" y="2357438"/>
          <p14:tracePt t="25217" x="5041900" y="2363788"/>
          <p14:tracePt t="25225" x="5035550" y="2363788"/>
          <p14:tracePt t="25241" x="5029200" y="2370138"/>
          <p14:tracePt t="25257" x="5016500" y="2378075"/>
          <p14:tracePt t="25268" x="5003800" y="2390775"/>
          <p14:tracePt t="25273" x="4976813" y="2430463"/>
          <p14:tracePt t="25288" x="4937125" y="2474913"/>
          <p14:tracePt t="25301" x="4884738" y="2540000"/>
          <p14:tracePt t="25318" x="4826000" y="2619375"/>
          <p14:tracePt t="25334" x="4760913" y="2703513"/>
          <p14:tracePt t="25351" x="4670425" y="2801938"/>
          <p14:tracePt t="25368" x="4559300" y="2894013"/>
          <p14:tracePt t="25384" x="4421188" y="2946400"/>
          <p14:tracePt t="25401" x="4343400" y="2952750"/>
          <p14:tracePt t="25418" x="4318000" y="2952750"/>
          <p14:tracePt t="25434" x="4303713" y="2938463"/>
          <p14:tracePt t="25451" x="4310063" y="2913063"/>
          <p14:tracePt t="25468" x="4330700" y="2887663"/>
          <p14:tracePt t="25484" x="4337050" y="2887663"/>
          <p14:tracePt t="25745" x="4330700" y="2887663"/>
          <p14:tracePt t="25753" x="4318000" y="2887663"/>
          <p14:tracePt t="25753" x="4310063" y="2887663"/>
          <p14:tracePt t="25767" x="4278313" y="2887663"/>
          <p14:tracePt t="25784" x="4186238" y="2887663"/>
          <p14:tracePt t="25801" x="4133850" y="2854325"/>
          <p14:tracePt t="25817" x="4102100" y="2854325"/>
          <p14:tracePt t="25834" x="4037013" y="2847975"/>
          <p14:tracePt t="25851" x="3984625" y="2847975"/>
          <p14:tracePt t="25867" x="3938588" y="2847975"/>
          <p14:tracePt t="25884" x="3860800" y="2841625"/>
          <p14:tracePt t="25901" x="3768725" y="2841625"/>
          <p14:tracePt t="25917" x="3683000" y="2841625"/>
          <p14:tracePt t="25934" x="3605213" y="2841625"/>
          <p14:tracePt t="25951" x="3521075" y="2841625"/>
          <p14:tracePt t="25967" x="3481388" y="2827338"/>
          <p14:tracePt t="25984" x="3357563" y="2827338"/>
          <p14:tracePt t="26001" x="3265488" y="2827338"/>
          <p14:tracePt t="26017" x="3181350" y="2835275"/>
          <p14:tracePt t="26034" x="3108325" y="2847975"/>
          <p14:tracePt t="26051" x="3030538" y="2854325"/>
          <p14:tracePt t="26067" x="2965450" y="2854325"/>
          <p14:tracePt t="26084" x="2925763" y="2860675"/>
          <p14:tracePt t="26101" x="2894013" y="2867025"/>
          <p14:tracePt t="26117" x="2887663" y="2867025"/>
          <p14:tracePt t="26568" x="2894013" y="2867025"/>
          <p14:tracePt t="26609" x="2894013" y="2860675"/>
          <p14:tracePt t="26616" x="2900363" y="2860675"/>
          <p14:tracePt t="26656" x="2906713" y="2860675"/>
          <p14:tracePt t="26792" x="2913063" y="2860675"/>
          <p14:tracePt t="26824" x="2919413" y="2854325"/>
          <p14:tracePt t="26848" x="2925763" y="2854325"/>
          <p14:tracePt t="26880" x="2938463" y="2854325"/>
          <p14:tracePt t="26905" x="2946400" y="2847975"/>
          <p14:tracePt t="26920" x="2952750" y="2847975"/>
          <p14:tracePt t="26944" x="2959100" y="2847975"/>
          <p14:tracePt t="27032" x="2965450" y="2847975"/>
          <p14:tracePt t="27040" x="2971800" y="2847975"/>
          <p14:tracePt t="27064" x="2978150" y="2847975"/>
          <p14:tracePt t="27073" x="2984500" y="2847975"/>
          <p14:tracePt t="27083" x="2990850" y="2847975"/>
          <p14:tracePt t="27084" x="2997200" y="2847975"/>
          <p14:tracePt t="27100" x="3005138" y="2841625"/>
          <p14:tracePt t="27137" x="3011488" y="2841625"/>
          <p14:tracePt t="27137" x="3017838" y="2841625"/>
          <p14:tracePt t="27150" x="3024188" y="2841625"/>
          <p14:tracePt t="27167" x="3036888" y="2835275"/>
          <p14:tracePt t="27184" x="3049588" y="2835275"/>
          <p14:tracePt t="27200" x="3089275" y="2835275"/>
          <p14:tracePt t="27217" x="3128963" y="2835275"/>
          <p14:tracePt t="27233" x="3167063" y="2835275"/>
          <p14:tracePt t="27250" x="3206750" y="2835275"/>
          <p14:tracePt t="27267" x="3233738" y="2835275"/>
          <p14:tracePt t="27283" x="3246438" y="2835275"/>
          <p14:tracePt t="27300" x="3265488" y="2835275"/>
          <p14:tracePt t="27317" x="3271838" y="2835275"/>
          <p14:tracePt t="27334" x="3284538" y="2835275"/>
          <p14:tracePt t="27350" x="3292475" y="2835275"/>
          <p14:tracePt t="27392" x="3298825" y="2835275"/>
          <p14:tracePt t="27416" x="3305175" y="2835275"/>
          <p14:tracePt t="27424" x="3311525" y="2835275"/>
          <p14:tracePt t="27440" x="3317875" y="2835275"/>
          <p14:tracePt t="27448" x="3324225" y="2835275"/>
          <p14:tracePt t="27456" x="3330575" y="2835275"/>
          <p14:tracePt t="27467" x="3336925" y="2835275"/>
          <p14:tracePt t="29313" x="3357563" y="2835275"/>
          <p14:tracePt t="29321" x="3389313" y="2841625"/>
          <p14:tracePt t="29329" x="3435350" y="2847975"/>
          <p14:tracePt t="29342" x="3462338" y="2860675"/>
          <p14:tracePt t="29345" x="3506788" y="2867025"/>
          <p14:tracePt t="29351" x="3565525" y="2879725"/>
          <p14:tracePt t="29367" x="3598863" y="2894013"/>
          <p14:tracePt t="29384" x="3611563" y="2894013"/>
          <p14:tracePt t="29473" x="3598863" y="2906713"/>
          <p14:tracePt t="29481" x="3586163" y="2906713"/>
          <p14:tracePt t="29489" x="3565525" y="2913063"/>
          <p14:tracePt t="29497" x="3552825" y="2932113"/>
          <p14:tracePt t="29505" x="3506788" y="2959100"/>
          <p14:tracePt t="29517" x="3448050" y="2971800"/>
          <p14:tracePt t="29534" x="3376613" y="2990850"/>
          <p14:tracePt t="29550" x="3317875" y="3017838"/>
          <p14:tracePt t="29567" x="3259138" y="3043238"/>
          <p14:tracePt t="29584" x="3213100" y="3055938"/>
          <p14:tracePt t="29600" x="3194050" y="3063875"/>
          <p14:tracePt t="29617" x="3181350" y="3063875"/>
          <p14:tracePt t="29753" x="3200400" y="3076575"/>
          <p14:tracePt t="29761" x="3213100" y="3082925"/>
          <p14:tracePt t="29769" x="3233738" y="3089275"/>
          <p14:tracePt t="29783" x="3265488" y="3101975"/>
          <p14:tracePt t="29784" x="3330575" y="3122613"/>
          <p14:tracePt t="29800" x="3403600" y="3141663"/>
          <p14:tracePt t="29817" x="3552825" y="3160713"/>
          <p14:tracePt t="29833" x="3638550" y="3160713"/>
          <p14:tracePt t="29850" x="3716338" y="3160713"/>
          <p14:tracePt t="29867" x="3814763" y="3160713"/>
          <p14:tracePt t="29883" x="3905250" y="3160713"/>
          <p14:tracePt t="29900" x="4003675" y="3160713"/>
          <p14:tracePt t="29917" x="4068763" y="3160713"/>
          <p14:tracePt t="29933" x="4089400" y="3160713"/>
          <p14:tracePt t="29950" x="4095750" y="3160713"/>
          <p14:tracePt t="30041" x="4081463" y="3154363"/>
          <p14:tracePt t="30049" x="4068763" y="3154363"/>
          <p14:tracePt t="30057" x="4056063" y="3154363"/>
          <p14:tracePt t="30067" x="4037013" y="3154363"/>
          <p14:tracePt t="30073" x="3978275" y="3154363"/>
          <p14:tracePt t="30084" x="3886200" y="3154363"/>
          <p14:tracePt t="30100" x="3781425" y="3154363"/>
          <p14:tracePt t="30117" x="3670300" y="3148013"/>
          <p14:tracePt t="30133" x="3546475" y="3148013"/>
          <p14:tracePt t="30150" x="3441700" y="3141663"/>
          <p14:tracePt t="30167" x="3344863" y="3141663"/>
          <p14:tracePt t="30184" x="3271838" y="3141663"/>
          <p14:tracePt t="30200" x="3225800" y="3141663"/>
          <p14:tracePt t="30217" x="3194050" y="3141663"/>
          <p14:tracePt t="30265" x="3187700" y="3141663"/>
          <p14:tracePt t="30561" x="3181350" y="3141663"/>
          <p14:tracePt t="30577" x="3175000" y="3148013"/>
          <p14:tracePt t="30601" x="3175000" y="3154363"/>
          <p14:tracePt t="30857" x="3167063" y="3141663"/>
          <p14:tracePt t="30865" x="3167063" y="3135313"/>
          <p14:tracePt t="30873" x="3175000" y="3128963"/>
          <p14:tracePt t="30881" x="3175000" y="3122613"/>
          <p14:tracePt t="30900" x="3175000" y="3108325"/>
          <p14:tracePt t="30900" x="3160713" y="3095625"/>
          <p14:tracePt t="30916" x="3122613" y="3049588"/>
          <p14:tracePt t="30933" x="3049588" y="2978150"/>
          <p14:tracePt t="30950" x="2965450" y="2900363"/>
          <p14:tracePt t="30966" x="2867025" y="2827338"/>
          <p14:tracePt t="30983" x="2782888" y="2743200"/>
          <p14:tracePt t="31000" x="2736850" y="2697163"/>
          <p14:tracePt t="31016" x="2717800" y="2651125"/>
          <p14:tracePt t="31033" x="2709863" y="2592388"/>
          <p14:tracePt t="31050" x="2703513" y="2566988"/>
          <p14:tracePt t="31066" x="2690813" y="2540000"/>
          <p14:tracePt t="31083" x="2671763" y="2514600"/>
          <p14:tracePt t="31100" x="2644775" y="2489200"/>
          <p14:tracePt t="31116" x="2598738" y="2436813"/>
          <p14:tracePt t="31133" x="2573338" y="2409825"/>
          <p14:tracePt t="31150" x="2533650" y="2370138"/>
          <p14:tracePt t="31166" x="2501900" y="2332038"/>
          <p14:tracePt t="31183" x="2474913" y="2292350"/>
          <p14:tracePt t="31200" x="2436813" y="2252663"/>
          <p14:tracePt t="31216" x="2397125" y="2208213"/>
          <p14:tracePt t="31233" x="2298700" y="2109788"/>
          <p14:tracePt t="31250" x="2260600" y="2070100"/>
          <p14:tracePt t="31266" x="2233613" y="2044700"/>
          <p14:tracePt t="31283" x="2227263" y="2032000"/>
          <p14:tracePt t="31300" x="2220913" y="2024063"/>
          <p14:tracePt t="31316" x="2220913" y="2017713"/>
          <p14:tracePt t="31561" x="2227263" y="2032000"/>
          <p14:tracePt t="31569" x="2246313" y="2051050"/>
          <p14:tracePt t="31577" x="2273300" y="2076450"/>
          <p14:tracePt t="31585" x="2344738" y="2141538"/>
          <p14:tracePt t="31601" x="2390775" y="2174875"/>
          <p14:tracePt t="31604" x="2443163" y="2220913"/>
          <p14:tracePt t="31617" x="2527300" y="2298700"/>
          <p14:tracePt t="31633" x="2684463" y="2409825"/>
          <p14:tracePt t="31649" x="2755900" y="2481263"/>
          <p14:tracePt t="31666" x="2820988" y="2547938"/>
          <p14:tracePt t="31683" x="2854325" y="2606675"/>
          <p14:tracePt t="31699" x="2873375" y="2625725"/>
          <p14:tracePt t="31716" x="2887663" y="2644775"/>
          <p14:tracePt t="31733" x="2919413" y="2644775"/>
          <p14:tracePt t="31749" x="2959100" y="2625725"/>
          <p14:tracePt t="32065" x="2959100" y="2638425"/>
          <p14:tracePt t="32073" x="2965450" y="2644775"/>
          <p14:tracePt t="32081" x="2971800" y="2671763"/>
          <p14:tracePt t="32087" x="2997200" y="2684463"/>
          <p14:tracePt t="32099" x="3024188" y="2690813"/>
          <p14:tracePt t="32116" x="3049588" y="2717800"/>
          <p14:tracePt t="32133" x="3089275" y="2755900"/>
          <p14:tracePt t="32149" x="3095625" y="2782888"/>
          <p14:tracePt t="32166" x="3101975" y="2820988"/>
          <p14:tracePt t="32182" x="3076575" y="2879725"/>
          <p14:tracePt t="32199" x="3076575" y="2938463"/>
          <p14:tracePt t="32216" x="3076575" y="2997200"/>
          <p14:tracePt t="32233" x="3101975" y="3076575"/>
          <p14:tracePt t="32249" x="3108325" y="3095625"/>
          <p14:tracePt t="32266" x="3108325" y="3128963"/>
          <p14:tracePt t="32282" x="3108325" y="3148013"/>
          <p14:tracePt t="32299" x="3095625" y="3148013"/>
          <p14:tracePt t="32316" x="3089275" y="3148013"/>
          <p14:tracePt t="32333" x="3082925" y="3148013"/>
          <p14:tracePt t="32349" x="3076575" y="3148013"/>
          <p14:tracePt t="32366" x="3070225" y="3148013"/>
          <p14:tracePt t="32382" x="3055938" y="3148013"/>
          <p14:tracePt t="32399" x="3049588" y="3148013"/>
          <p14:tracePt t="32416" x="3036888" y="3154363"/>
          <p14:tracePt t="32432" x="3030538" y="3160713"/>
          <p14:tracePt t="32449" x="3024188" y="3160713"/>
          <p14:tracePt t="32681" x="3030538" y="3160713"/>
          <p14:tracePt t="32689" x="3049588" y="3167063"/>
          <p14:tracePt t="32697" x="3063875" y="3167063"/>
          <p14:tracePt t="32705" x="3122613" y="3175000"/>
          <p14:tracePt t="32716" x="3181350" y="3175000"/>
          <p14:tracePt t="32732" x="3271838" y="3181350"/>
          <p14:tracePt t="32749" x="3370263" y="3187700"/>
          <p14:tracePt t="32766" x="3454400" y="3187700"/>
          <p14:tracePt t="32782" x="3527425" y="3187700"/>
          <p14:tracePt t="32799" x="3598863" y="3194050"/>
          <p14:tracePt t="32816" x="3663950" y="3200400"/>
          <p14:tracePt t="32832" x="3729038" y="3200400"/>
          <p14:tracePt t="32849" x="3808413" y="3200400"/>
          <p14:tracePt t="32866" x="3867150" y="3200400"/>
          <p14:tracePt t="32882" x="3932238" y="3200400"/>
          <p14:tracePt t="32899" x="3970338" y="3200400"/>
          <p14:tracePt t="32916" x="4022725" y="3200400"/>
          <p14:tracePt t="32932" x="4062413" y="3200400"/>
          <p14:tracePt t="32949" x="4089400" y="3200400"/>
          <p14:tracePt t="33777" x="4075113" y="3200400"/>
          <p14:tracePt t="33785" x="4049713" y="3187700"/>
          <p14:tracePt t="33793" x="3990975" y="3181350"/>
          <p14:tracePt t="33801" x="3932238" y="3141663"/>
          <p14:tracePt t="33803" x="3846513" y="3122613"/>
          <p14:tracePt t="33815" x="3605213" y="3017838"/>
          <p14:tracePt t="33832" x="3292475" y="2894013"/>
          <p14:tracePt t="33849" x="2762250" y="2703513"/>
          <p14:tracePt t="33865" x="2508250" y="2613025"/>
          <p14:tracePt t="33882" x="2325688" y="2520950"/>
          <p14:tracePt t="33898" x="2201863" y="2462213"/>
          <p14:tracePt t="33915" x="2116138" y="2422525"/>
          <p14:tracePt t="33932" x="2076450" y="2409825"/>
          <p14:tracePt t="33948" x="2070100" y="2409825"/>
          <p14:tracePt t="33993" x="2063750" y="2409825"/>
          <p14:tracePt t="34001" x="2063750" y="2403475"/>
          <p14:tracePt t="34025" x="2057400" y="2403475"/>
          <p14:tracePt t="34033" x="2044700" y="2397125"/>
          <p14:tracePt t="34034" x="2038350" y="2390775"/>
          <p14:tracePt t="34048" x="2017713" y="2390775"/>
          <p14:tracePt t="34161" x="2032000" y="2390775"/>
          <p14:tracePt t="34169" x="2051050" y="2397125"/>
          <p14:tracePt t="34177" x="2070100" y="2409825"/>
          <p14:tracePt t="34185" x="2122488" y="2409825"/>
          <p14:tracePt t="34199" x="2168525" y="2430463"/>
          <p14:tracePt t="34215" x="2266950" y="2443163"/>
          <p14:tracePt t="34232" x="2325688" y="2449513"/>
          <p14:tracePt t="34248" x="2403475" y="2449513"/>
          <p14:tracePt t="34265" x="2430463" y="2449513"/>
          <p14:tracePt t="34282" x="2449513" y="2430463"/>
          <p14:tracePt t="34298" x="2468563" y="2403475"/>
          <p14:tracePt t="34315" x="2481263" y="2370138"/>
          <p14:tracePt t="34332" x="2489200" y="2332038"/>
          <p14:tracePt t="34348" x="2489200" y="2298700"/>
          <p14:tracePt t="34365" x="2474913" y="2273300"/>
          <p14:tracePt t="34382" x="2443163" y="2233613"/>
          <p14:tracePt t="34398" x="2390775" y="2193925"/>
          <p14:tracePt t="34415" x="2332038" y="2162175"/>
          <p14:tracePt t="34432" x="2252663" y="2141538"/>
          <p14:tracePt t="34448" x="2168525" y="2141538"/>
          <p14:tracePt t="34448" x="2122488" y="2141538"/>
          <p14:tracePt t="34465" x="2024063" y="2141538"/>
          <p14:tracePt t="34482" x="1946275" y="2141538"/>
          <p14:tracePt t="34498" x="1874838" y="2141538"/>
          <p14:tracePt t="34515" x="1809750" y="2174875"/>
          <p14:tracePt t="34532" x="1751013" y="2233613"/>
          <p14:tracePt t="34548" x="1724025" y="2286000"/>
          <p14:tracePt t="34565" x="1711325" y="2332038"/>
          <p14:tracePt t="34582" x="1704975" y="2397125"/>
          <p14:tracePt t="34598" x="1704975" y="2436813"/>
          <p14:tracePt t="34615" x="1736725" y="2462213"/>
          <p14:tracePt t="34632" x="1822450" y="2514600"/>
          <p14:tracePt t="34648" x="1927225" y="2540000"/>
          <p14:tracePt t="34665" x="2109788" y="2554288"/>
          <p14:tracePt t="34681" x="2214563" y="2560638"/>
          <p14:tracePt t="34698" x="2292350" y="2560638"/>
          <p14:tracePt t="34715" x="2319338" y="2560638"/>
          <p14:tracePt t="35882" x="2325688" y="2560638"/>
          <p14:tracePt t="35890" x="2338388" y="2579688"/>
          <p14:tracePt t="35898" x="2378075" y="2613025"/>
          <p14:tracePt t="35906" x="2449513" y="2684463"/>
          <p14:tracePt t="35916" x="2540000" y="2768600"/>
          <p14:tracePt t="35932" x="2665413" y="2887663"/>
          <p14:tracePt t="35949" x="2841625" y="3024188"/>
          <p14:tracePt t="35965" x="3108325" y="3200400"/>
          <p14:tracePt t="35982" x="3475038" y="3409950"/>
          <p14:tracePt t="35999" x="3919538" y="3605213"/>
          <p14:tracePt t="36015" x="4324350" y="3787775"/>
          <p14:tracePt t="36032" x="4538663" y="3898900"/>
          <p14:tracePt t="36049" x="4676775" y="3978275"/>
          <p14:tracePt t="36065" x="4905375" y="4030663"/>
          <p14:tracePt t="36082" x="5022850" y="4043363"/>
          <p14:tracePt t="36099" x="5081588" y="4049713"/>
          <p14:tracePt t="36115" x="5127625" y="4049713"/>
          <p14:tracePt t="36132" x="5159375" y="4062413"/>
          <p14:tracePt t="36149" x="5205413" y="4062413"/>
          <p14:tracePt t="36165" x="5276850" y="4062413"/>
          <p14:tracePt t="36182" x="5341938" y="4056063"/>
          <p14:tracePt t="36199" x="5375275" y="4022725"/>
          <p14:tracePt t="36215" x="5387975" y="3997325"/>
          <p14:tracePt t="36498" x="5375275" y="3997325"/>
          <p14:tracePt t="36506" x="5368925" y="3997325"/>
          <p14:tracePt t="36508" x="5362575" y="3997325"/>
          <p14:tracePt t="36515" x="5341938" y="3978275"/>
          <p14:tracePt t="36532" x="5291138" y="3944938"/>
          <p14:tracePt t="36548" x="5251450" y="3905250"/>
          <p14:tracePt t="36565" x="5205413" y="3879850"/>
          <p14:tracePt t="36582" x="5106988" y="3833813"/>
          <p14:tracePt t="36598" x="5035550" y="3827463"/>
          <p14:tracePt t="36615" x="4924425" y="3768725"/>
          <p14:tracePt t="36632" x="4813300" y="3735388"/>
          <p14:tracePt t="36649" x="4689475" y="3690938"/>
          <p14:tracePt t="36665" x="4591050" y="3670300"/>
          <p14:tracePt t="36665" x="4565650" y="3663950"/>
          <p14:tracePt t="36682" x="4506913" y="3657600"/>
          <p14:tracePt t="36698" x="4473575" y="3644900"/>
          <p14:tracePt t="36715" x="4448175" y="3638550"/>
          <p14:tracePt t="36732" x="4414838" y="3638550"/>
          <p14:tracePt t="36748" x="4389438" y="3638550"/>
          <p14:tracePt t="36765" x="4368800" y="3632200"/>
          <p14:tracePt t="36782" x="4356100" y="3632200"/>
          <p14:tracePt t="36798" x="4349750" y="3632200"/>
          <p14:tracePt t="36815" x="4343400" y="3632200"/>
          <p14:tracePt t="36832" x="4337050" y="3632200"/>
          <p14:tracePt t="36848" x="4330700" y="3632200"/>
          <p14:tracePt t="36865" x="4324350" y="3632200"/>
          <p14:tracePt t="36914" x="4324350" y="3638550"/>
          <p14:tracePt t="36930" x="4330700" y="3638550"/>
          <p14:tracePt t="36938" x="4376738" y="3651250"/>
          <p14:tracePt t="36948" x="4435475" y="3663950"/>
          <p14:tracePt t="36965" x="4519613" y="3690938"/>
          <p14:tracePt t="36982" x="4643438" y="3709988"/>
          <p14:tracePt t="36998" x="4775200" y="3709988"/>
          <p14:tracePt t="37015" x="4911725" y="3709988"/>
          <p14:tracePt t="37032" x="5081588" y="3709988"/>
          <p14:tracePt t="37048" x="5245100" y="3716338"/>
          <p14:tracePt t="37065" x="5434013" y="3716338"/>
          <p14:tracePt t="37082" x="5721350" y="3722688"/>
          <p14:tracePt t="37098" x="5910263" y="3729038"/>
          <p14:tracePt t="37115" x="6067425" y="3735388"/>
          <p14:tracePt t="37132" x="6191250" y="3735388"/>
          <p14:tracePt t="37148" x="6243638" y="3741738"/>
          <p14:tracePt t="37165" x="6256338" y="3741738"/>
          <p14:tracePt t="38656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Nested 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98256"/>
            <a:ext cx="9135036" cy="3155825"/>
          </a:xfrm>
        </p:spPr>
        <p:txBody>
          <a:bodyPr/>
          <a:lstStyle/>
          <a:p>
            <a:r>
              <a:rPr lang="en-US" dirty="0" smtClean="0"/>
              <a:t>To print the values for each exponent requires a second loop</a:t>
            </a:r>
          </a:p>
          <a:p>
            <a:pPr lvl="1">
              <a:buNone/>
            </a:pPr>
            <a:r>
              <a:rPr lang="en-US" dirty="0" smtClean="0">
                <a:latin typeface="Comic Sans MS"/>
                <a:cs typeface="Comic Sans MS"/>
              </a:rPr>
              <a:t>For </a:t>
            </a:r>
            <a:r>
              <a:rPr lang="en-US" dirty="0" err="1" smtClean="0">
                <a:latin typeface="Comic Sans MS"/>
                <a:cs typeface="Comic Sans MS"/>
              </a:rPr>
              <a:t>n</a:t>
            </a:r>
            <a:r>
              <a:rPr lang="en-US" dirty="0" smtClean="0">
                <a:latin typeface="Comic Sans MS"/>
                <a:cs typeface="Comic Sans MS"/>
              </a:rPr>
              <a:t> from 1 to 4</a:t>
            </a:r>
          </a:p>
          <a:p>
            <a:pPr lvl="1">
              <a:buNone/>
            </a:pPr>
            <a:r>
              <a:rPr lang="en-US" dirty="0" smtClean="0">
                <a:latin typeface="Comic Sans MS"/>
                <a:cs typeface="Comic Sans MS"/>
              </a:rPr>
              <a:t>Print </a:t>
            </a:r>
            <a:r>
              <a:rPr lang="en-US" dirty="0" err="1" smtClean="0">
                <a:latin typeface="Comic Sans MS"/>
                <a:cs typeface="Comic Sans MS"/>
              </a:rPr>
              <a:t>x</a:t>
            </a:r>
            <a:r>
              <a:rPr lang="en-US" baseline="30000" dirty="0" err="1" smtClean="0">
                <a:latin typeface="Comic Sans MS"/>
                <a:cs typeface="Comic Sans MS"/>
              </a:rPr>
              <a:t>n</a:t>
            </a:r>
            <a:r>
              <a:rPr lang="en-US" dirty="0" smtClean="0">
                <a:latin typeface="Comic Sans MS"/>
                <a:cs typeface="Comic Sans MS"/>
              </a:rPr>
              <a:t>.</a:t>
            </a:r>
          </a:p>
          <a:p>
            <a:r>
              <a:rPr lang="en-US" dirty="0" smtClean="0"/>
              <a:t>The hour and minute displays in a digital clock are an example of nested loops.</a:t>
            </a:r>
          </a:p>
          <a:p>
            <a:pPr lvl="1"/>
            <a:r>
              <a:rPr lang="en-US" dirty="0" smtClean="0"/>
              <a:t>The hours loop 12 times, and for each hour, the minutes loop 60 times.</a:t>
            </a:r>
            <a:endParaRPr lang="en-US" dirty="0" smtClean="0">
              <a:solidFill>
                <a:srgbClr val="6E8080"/>
              </a:solidFill>
              <a:latin typeface="Comic Sans MS"/>
              <a:ea typeface="Courier New" charset="0"/>
              <a:cs typeface="Comic Sans MS"/>
            </a:endParaRPr>
          </a:p>
        </p:txBody>
      </p:sp>
      <p:pic>
        <p:nvPicPr>
          <p:cNvPr id="5" name="Picture 4" descr="clock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937" y="4154081"/>
            <a:ext cx="2162175" cy="16764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69" x="874713" y="2547938"/>
          <p14:tracePt t="1454" x="889000" y="2540000"/>
          <p14:tracePt t="1461" x="908050" y="2527300"/>
          <p14:tracePt t="1469" x="920750" y="2527300"/>
          <p14:tracePt t="1477" x="947738" y="2514600"/>
          <p14:tracePt t="1485" x="998538" y="2501900"/>
          <p14:tracePt t="1501" x="1050925" y="2501900"/>
          <p14:tracePt t="1511" x="1103313" y="2501900"/>
          <p14:tracePt t="1528" x="1149350" y="2501900"/>
          <p14:tracePt t="1549" x="1182688" y="2501900"/>
          <p14:tracePt t="1561" x="1227138" y="2501900"/>
          <p14:tracePt t="1581" x="1287463" y="2501900"/>
          <p14:tracePt t="1595" x="1377950" y="2501900"/>
          <p14:tracePt t="1611" x="1470025" y="2501900"/>
          <p14:tracePt t="1628" x="1560513" y="2501900"/>
          <p14:tracePt t="1645" x="1698625" y="2501900"/>
          <p14:tracePt t="1661" x="1789113" y="2501900"/>
          <p14:tracePt t="1678" x="1835150" y="2501900"/>
          <p14:tracePt t="1694" x="1874838" y="2501900"/>
          <p14:tracePt t="1711" x="1900238" y="2501900"/>
          <p14:tracePt t="1728" x="1912938" y="2495550"/>
          <p14:tracePt t="1745" x="1920875" y="2489200"/>
          <p14:tracePt t="1761" x="1939925" y="2474913"/>
          <p14:tracePt t="1778" x="1965325" y="2455863"/>
          <p14:tracePt t="1794" x="1998663" y="2455863"/>
          <p14:tracePt t="1811" x="2024063" y="2436813"/>
          <p14:tracePt t="1828" x="2057400" y="2409825"/>
          <p14:tracePt t="1844" x="2082800" y="2357438"/>
          <p14:tracePt t="1861" x="2082800" y="2311400"/>
          <p14:tracePt t="1878" x="2076450" y="2273300"/>
          <p14:tracePt t="1894" x="2051050" y="2239963"/>
          <p14:tracePt t="1911" x="2032000" y="2233613"/>
          <p14:tracePt t="1928" x="1998663" y="2227263"/>
          <p14:tracePt t="1944" x="1946275" y="2227263"/>
          <p14:tracePt t="1961" x="1841500" y="2227263"/>
          <p14:tracePt t="1978" x="1744663" y="2227263"/>
          <p14:tracePt t="1995" x="1633538" y="2227263"/>
          <p14:tracePt t="2011" x="1528763" y="2227263"/>
          <p14:tracePt t="2028" x="1430338" y="2227263"/>
          <p14:tracePt t="2028" x="1377950" y="2227263"/>
          <p14:tracePt t="2045" x="1306513" y="2227263"/>
          <p14:tracePt t="2061" x="1266825" y="2227263"/>
          <p14:tracePt t="2078" x="1260475" y="2227263"/>
          <p14:tracePt t="2141" x="1266825" y="2227263"/>
          <p14:tracePt t="2149" x="1279525" y="2227263"/>
          <p14:tracePt t="2157" x="1312863" y="2227263"/>
          <p14:tracePt t="2164" x="1411288" y="2227263"/>
          <p14:tracePt t="2178" x="1541463" y="2233613"/>
          <p14:tracePt t="2194" x="1698625" y="2220913"/>
          <p14:tracePt t="2211" x="1874838" y="2227263"/>
          <p14:tracePt t="2228" x="1985963" y="2227263"/>
          <p14:tracePt t="2245" x="2070100" y="2227263"/>
          <p14:tracePt t="2301" x="2057400" y="2227263"/>
          <p14:tracePt t="2309" x="2038350" y="2227263"/>
          <p14:tracePt t="2317" x="2017713" y="2220913"/>
          <p14:tracePt t="2325" x="1973263" y="2214563"/>
          <p14:tracePt t="2329" x="1881188" y="2214563"/>
          <p14:tracePt t="2344" x="1770063" y="2208213"/>
          <p14:tracePt t="2361" x="1665288" y="2208213"/>
          <p14:tracePt t="2378" x="1593850" y="2208213"/>
          <p14:tracePt t="2394" x="1547813" y="2208213"/>
          <p14:tracePt t="2411" x="1535113" y="2208213"/>
          <p14:tracePt t="2461" x="1541463" y="2208213"/>
          <p14:tracePt t="2469" x="1560513" y="2214563"/>
          <p14:tracePt t="2477" x="1581150" y="2220913"/>
          <p14:tracePt t="2485" x="1639888" y="2252663"/>
          <p14:tracePt t="2494" x="1698625" y="2266950"/>
          <p14:tracePt t="2511" x="1724025" y="2266950"/>
          <p14:tracePt t="2528" x="1736725" y="2266950"/>
          <p14:tracePt t="2597" x="1724025" y="2266950"/>
          <p14:tracePt t="2605" x="1717675" y="2266950"/>
          <p14:tracePt t="2613" x="1711325" y="2266950"/>
          <p14:tracePt t="2621" x="1698625" y="2266950"/>
          <p14:tracePt t="2628" x="1665288" y="2266950"/>
          <p14:tracePt t="2644" x="1639888" y="2266950"/>
          <p14:tracePt t="2661" x="1619250" y="2266950"/>
          <p14:tracePt t="2677" x="1606550" y="2266950"/>
          <p14:tracePt t="2765" x="1600200" y="2260600"/>
          <p14:tracePt t="2773" x="1593850" y="2260600"/>
          <p14:tracePt t="2781" x="1593850" y="2252663"/>
          <p14:tracePt t="2789" x="1587500" y="2246313"/>
          <p14:tracePt t="2794" x="1574800" y="2239963"/>
          <p14:tracePt t="2811" x="1535113" y="2233613"/>
          <p14:tracePt t="2827" x="1482725" y="2220913"/>
          <p14:tracePt t="2844" x="1371600" y="2208213"/>
          <p14:tracePt t="2861" x="1279525" y="2208213"/>
          <p14:tracePt t="2877" x="1195388" y="2201863"/>
          <p14:tracePt t="2894" x="1130300" y="2201863"/>
          <p14:tracePt t="2911" x="1109663" y="2193925"/>
          <p14:tracePt t="2927" x="1096963" y="2193925"/>
          <p14:tracePt t="3157" x="1103313" y="2193925"/>
          <p14:tracePt t="3165" x="1109663" y="2193925"/>
          <p14:tracePt t="3173" x="1117600" y="2193925"/>
          <p14:tracePt t="3181" x="1123950" y="2193925"/>
          <p14:tracePt t="3194" x="1130300" y="2193925"/>
          <p14:tracePt t="3211" x="1143000" y="2201863"/>
          <p14:tracePt t="3227" x="1168400" y="2201863"/>
          <p14:tracePt t="3244" x="1208088" y="2201863"/>
          <p14:tracePt t="3244" x="1227138" y="2201863"/>
          <p14:tracePt t="3261" x="1293813" y="2201863"/>
          <p14:tracePt t="3277" x="1371600" y="2201863"/>
          <p14:tracePt t="3294" x="1463675" y="2201863"/>
          <p14:tracePt t="3310" x="1541463" y="2201863"/>
          <p14:tracePt t="3327" x="1593850" y="2201863"/>
          <p14:tracePt t="3344" x="1639888" y="2201863"/>
          <p14:tracePt t="3361" x="1684338" y="2201863"/>
          <p14:tracePt t="3377" x="1724025" y="2201863"/>
          <p14:tracePt t="3394" x="1757363" y="2201863"/>
          <p14:tracePt t="3410" x="1789113" y="2201863"/>
          <p14:tracePt t="3427" x="1835150" y="2201863"/>
          <p14:tracePt t="3444" x="1881188" y="2201863"/>
          <p14:tracePt t="3460" x="1958975" y="2208213"/>
          <p14:tracePt t="3477" x="2011363" y="2208213"/>
          <p14:tracePt t="3494" x="2070100" y="2208213"/>
          <p14:tracePt t="3510" x="2128838" y="2208213"/>
          <p14:tracePt t="3527" x="2208213" y="2208213"/>
          <p14:tracePt t="3544" x="2279650" y="2208213"/>
          <p14:tracePt t="3560" x="2338388" y="2208213"/>
          <p14:tracePt t="3577" x="2370138" y="2208213"/>
          <p14:tracePt t="3594" x="2390775" y="2208213"/>
          <p14:tracePt t="3733" x="2397125" y="2208213"/>
          <p14:tracePt t="3741" x="2416175" y="2214563"/>
          <p14:tracePt t="3747" x="2449513" y="2214563"/>
          <p14:tracePt t="3760" x="2495550" y="2214563"/>
          <p14:tracePt t="3777" x="2533650" y="2214563"/>
          <p14:tracePt t="3794" x="2579688" y="2214563"/>
          <p14:tracePt t="3810" x="2606675" y="2214563"/>
          <p14:tracePt t="3827" x="2625725" y="2208213"/>
          <p14:tracePt t="3844" x="2651125" y="2193925"/>
          <p14:tracePt t="3860" x="2665413" y="2193925"/>
          <p14:tracePt t="3877" x="2678113" y="2187575"/>
          <p14:tracePt t="3894" x="2703513" y="2168525"/>
          <p14:tracePt t="3910" x="2736850" y="2141538"/>
          <p14:tracePt t="3927" x="2762250" y="2128838"/>
          <p14:tracePt t="3944" x="2789238" y="2103438"/>
          <p14:tracePt t="3960" x="2801938" y="2070100"/>
          <p14:tracePt t="3977" x="2808288" y="2038350"/>
          <p14:tracePt t="3994" x="2814638" y="2005013"/>
          <p14:tracePt t="4010" x="2808288" y="1973263"/>
          <p14:tracePt t="4027" x="2789238" y="1927225"/>
          <p14:tracePt t="4044" x="2749550" y="1881188"/>
          <p14:tracePt t="4060" x="2684463" y="1835150"/>
          <p14:tracePt t="4077" x="2606675" y="1809750"/>
          <p14:tracePt t="4094" x="2547938" y="1776413"/>
          <p14:tracePt t="4110" x="2462213" y="1763713"/>
          <p14:tracePt t="4127" x="2397125" y="1763713"/>
          <p14:tracePt t="4143" x="2305050" y="1763713"/>
          <p14:tracePt t="4161" x="2233613" y="1763713"/>
          <p14:tracePt t="4177" x="2193925" y="1763713"/>
          <p14:tracePt t="4194" x="2155825" y="1770063"/>
          <p14:tracePt t="4210" x="2103438" y="1789113"/>
          <p14:tracePt t="4227" x="2063750" y="1822450"/>
          <p14:tracePt t="4244" x="2005013" y="1862138"/>
          <p14:tracePt t="4260" x="1912938" y="1965325"/>
          <p14:tracePt t="4277" x="1841500" y="2051050"/>
          <p14:tracePt t="4294" x="1782763" y="2149475"/>
          <p14:tracePt t="4311" x="1730375" y="2233613"/>
          <p14:tracePt t="4327" x="1704975" y="2292350"/>
          <p14:tracePt t="4344" x="1671638" y="2344738"/>
          <p14:tracePt t="4360" x="1646238" y="2390775"/>
          <p14:tracePt t="4377" x="1633538" y="2422525"/>
          <p14:tracePt t="4393" x="1619250" y="2430463"/>
          <p14:tracePt t="4485" x="1619250" y="2416175"/>
          <p14:tracePt t="4493" x="1619250" y="2409825"/>
          <p14:tracePt t="4501" x="1612900" y="2390775"/>
          <p14:tracePt t="4510" x="1600200" y="2363788"/>
          <p14:tracePt t="4527" x="1587500" y="2338388"/>
          <p14:tracePt t="4543" x="1574800" y="2325688"/>
          <p14:tracePt t="4560" x="1560513" y="2311400"/>
          <p14:tracePt t="4577" x="1547813" y="2305050"/>
          <p14:tracePt t="4593" x="1535113" y="2298700"/>
          <p14:tracePt t="4610" x="1528763" y="2292350"/>
          <p14:tracePt t="4627" x="1516063" y="2292350"/>
          <p14:tracePt t="4643" x="1508125" y="2292350"/>
          <p14:tracePt t="4660" x="1489075" y="2298700"/>
          <p14:tracePt t="4677" x="1476375" y="2311400"/>
          <p14:tracePt t="4693" x="1449388" y="2325688"/>
          <p14:tracePt t="4710" x="1417638" y="2338388"/>
          <p14:tracePt t="4727" x="1397000" y="2370138"/>
          <p14:tracePt t="4743" x="1377950" y="2390775"/>
          <p14:tracePt t="4760" x="1371600" y="2422525"/>
          <p14:tracePt t="4777" x="1371600" y="2430463"/>
          <p14:tracePt t="4793" x="1384300" y="2449513"/>
          <p14:tracePt t="4810" x="1417638" y="2455863"/>
          <p14:tracePt t="4827" x="1449388" y="2455863"/>
          <p14:tracePt t="4843" x="1489075" y="2436813"/>
          <p14:tracePt t="4860" x="1522413" y="2397125"/>
          <p14:tracePt t="4877" x="1522413" y="2378075"/>
          <p14:tracePt t="4893" x="1522413" y="2357438"/>
          <p14:tracePt t="4910" x="1516063" y="2357438"/>
          <p14:tracePt t="4926" x="1508125" y="2357438"/>
          <p14:tracePt t="4943" x="1501775" y="2363788"/>
          <p14:tracePt t="4960" x="1489075" y="2370138"/>
          <p14:tracePt t="4977" x="1470025" y="2390775"/>
          <p14:tracePt t="4993" x="1449388" y="2416175"/>
          <p14:tracePt t="5010" x="1443038" y="2462213"/>
          <p14:tracePt t="5026" x="1436688" y="2495550"/>
          <p14:tracePt t="5043" x="1436688" y="2520950"/>
          <p14:tracePt t="5060" x="1436688" y="2527300"/>
          <p14:tracePt t="5198" x="1430338" y="2527300"/>
          <p14:tracePt t="5262" x="1423988" y="2520950"/>
          <p14:tracePt t="5294" x="1417638" y="2520950"/>
          <p14:tracePt t="5318" x="1404938" y="2520950"/>
          <p14:tracePt t="5331" x="1397000" y="2527300"/>
          <p14:tracePt t="5333" x="1377950" y="2533650"/>
          <p14:tracePt t="5344" x="1352550" y="2533650"/>
          <p14:tracePt t="5361" x="1331913" y="2533650"/>
          <p14:tracePt t="5378" x="1325563" y="2533650"/>
          <p14:tracePt t="5394" x="1319213" y="2540000"/>
          <p14:tracePt t="5430" x="1319213" y="2533650"/>
          <p14:tracePt t="5461" x="1312863" y="2533650"/>
          <p14:tracePt t="5630" x="1319213" y="2533650"/>
          <p14:tracePt t="5638" x="1319213" y="2527300"/>
          <p14:tracePt t="5646" x="1325563" y="2527300"/>
          <p14:tracePt t="5661" x="1331913" y="2527300"/>
          <p14:tracePt t="7925" x="1325563" y="2527300"/>
          <p14:tracePt t="8429" x="1346200" y="2527300"/>
          <p14:tracePt t="8437" x="1371600" y="2527300"/>
          <p14:tracePt t="8445" x="1417638" y="2520950"/>
          <p14:tracePt t="8453" x="1449388" y="2520950"/>
          <p14:tracePt t="8461" x="1547813" y="2520950"/>
          <p14:tracePt t="8476" x="1665288" y="2520950"/>
          <p14:tracePt t="8493" x="1862138" y="2514600"/>
          <p14:tracePt t="8510" x="1958975" y="2495550"/>
          <p14:tracePt t="8526" x="2017713" y="2474913"/>
          <p14:tracePt t="8543" x="2070100" y="2455863"/>
          <p14:tracePt t="8559" x="2090738" y="2436813"/>
          <p14:tracePt t="8576" x="2116138" y="2403475"/>
          <p14:tracePt t="8593" x="2168525" y="2344738"/>
          <p14:tracePt t="8610" x="2201863" y="2292350"/>
          <p14:tracePt t="8626" x="2214563" y="2273300"/>
          <p14:tracePt t="8643" x="2220913" y="2239963"/>
          <p14:tracePt t="8659" x="2220913" y="2227263"/>
          <p14:tracePt t="8676" x="2220913" y="2214563"/>
          <p14:tracePt t="8693" x="2208213" y="2201863"/>
          <p14:tracePt t="8710" x="2201863" y="2193925"/>
          <p14:tracePt t="8726" x="2187575" y="2193925"/>
          <p14:tracePt t="8743" x="2181225" y="2193925"/>
          <p14:tracePt t="8789" x="2168525" y="2193925"/>
          <p14:tracePt t="8805" x="2162175" y="2193925"/>
          <p14:tracePt t="8812" x="2155825" y="2193925"/>
          <p14:tracePt t="8820" x="2149475" y="2193925"/>
          <p14:tracePt t="8828" x="2122488" y="2193925"/>
          <p14:tracePt t="8842" x="2097088" y="2193925"/>
          <p14:tracePt t="8858" x="2076450" y="2193925"/>
          <p14:tracePt t="8875" x="2038350" y="2193925"/>
          <p14:tracePt t="8892" x="1952625" y="2193925"/>
          <p14:tracePt t="8908" x="1912938" y="2193925"/>
          <p14:tracePt t="8925" x="1881188" y="2193925"/>
          <p14:tracePt t="8942" x="1862138" y="2193925"/>
          <p14:tracePt t="8958" x="1847850" y="2193925"/>
          <p14:tracePt t="8975" x="1841500" y="2193925"/>
          <p14:tracePt t="9212" x="1847850" y="2193925"/>
          <p14:tracePt t="9235" x="1854200" y="2193925"/>
          <p14:tracePt t="9244" x="1868488" y="2193925"/>
          <p14:tracePt t="9260" x="1881188" y="2187575"/>
          <p14:tracePt t="9261" x="1893888" y="2187575"/>
          <p14:tracePt t="9275" x="1927225" y="2187575"/>
          <p14:tracePt t="9292" x="1965325" y="2187575"/>
          <p14:tracePt t="9308" x="2063750" y="2187575"/>
          <p14:tracePt t="9325" x="2141538" y="2187575"/>
          <p14:tracePt t="9341" x="2239963" y="2187575"/>
          <p14:tracePt t="9358" x="2338388" y="2187575"/>
          <p14:tracePt t="9375" x="2430463" y="2187575"/>
          <p14:tracePt t="9392" x="2520950" y="2187575"/>
          <p14:tracePt t="9408" x="2598738" y="2187575"/>
          <p14:tracePt t="9425" x="2644775" y="2187575"/>
          <p14:tracePt t="9441" x="2671763" y="2187575"/>
          <p14:tracePt t="9458" x="2684463" y="2187575"/>
          <p14:tracePt t="10260" x="2671763" y="2201863"/>
          <p14:tracePt t="10268" x="2659063" y="2214563"/>
          <p14:tracePt t="10276" x="2625725" y="2239963"/>
          <p14:tracePt t="10282" x="2586038" y="2279650"/>
          <p14:tracePt t="10291" x="2527300" y="2338388"/>
          <p14:tracePt t="10308" x="2390775" y="2443163"/>
          <p14:tracePt t="10324" x="2298700" y="2508250"/>
          <p14:tracePt t="10341" x="2162175" y="2554288"/>
          <p14:tracePt t="10358" x="2038350" y="2592388"/>
          <p14:tracePt t="10374" x="1900238" y="2638425"/>
          <p14:tracePt t="10391" x="1770063" y="2671763"/>
          <p14:tracePt t="10408" x="1646238" y="2697163"/>
          <p14:tracePt t="10424" x="1522413" y="2697163"/>
          <p14:tracePt t="10441" x="1417638" y="2678113"/>
          <p14:tracePt t="10458" x="1325563" y="2665413"/>
          <p14:tracePt t="10474" x="1266825" y="2659063"/>
          <p14:tracePt t="10491" x="1227138" y="2651125"/>
          <p14:tracePt t="10508" x="1201738" y="2651125"/>
          <p14:tracePt t="10525" x="1189038" y="2651125"/>
          <p14:tracePt t="10541" x="1182688" y="2651125"/>
          <p14:tracePt t="10558" x="1176338" y="2651125"/>
          <p14:tracePt t="10574" x="1168400" y="2644775"/>
          <p14:tracePt t="10652" x="1168400" y="2638425"/>
          <p14:tracePt t="10670" x="1176338" y="2625725"/>
          <p14:tracePt t="10676" x="1189038" y="2613025"/>
          <p14:tracePt t="10678" x="1201738" y="2606675"/>
          <p14:tracePt t="10691" x="1227138" y="2586038"/>
          <p14:tracePt t="10708" x="1247775" y="2579688"/>
          <p14:tracePt t="10724" x="1254125" y="2579688"/>
          <p14:tracePt t="10788" x="1260475" y="2579688"/>
          <p14:tracePt t="10804" x="1273175" y="2579688"/>
          <p14:tracePt t="10812" x="1287463" y="2586038"/>
          <p14:tracePt t="10824" x="1293813" y="2586038"/>
          <p14:tracePt t="10828" x="1312863" y="2586038"/>
          <p14:tracePt t="10843" x="1325563" y="2586038"/>
          <p14:tracePt t="10857" x="1331913" y="2586038"/>
          <p14:tracePt t="10892" x="1338263" y="2586038"/>
          <p14:tracePt t="11076" x="1331913" y="2586038"/>
          <p14:tracePt t="14020" x="1346200" y="2586038"/>
          <p14:tracePt t="14028" x="1365250" y="2586038"/>
          <p14:tracePt t="14036" x="1404938" y="2586038"/>
          <p14:tracePt t="14056" x="1501775" y="2586038"/>
          <p14:tracePt t="14057" x="1633538" y="2598738"/>
          <p14:tracePt t="14073" x="1816100" y="2606675"/>
          <p14:tracePt t="14090" x="1998663" y="2625725"/>
          <p14:tracePt t="14106" x="2227263" y="2638425"/>
          <p14:tracePt t="14123" x="2436813" y="2659063"/>
          <p14:tracePt t="14140" x="2678113" y="2659063"/>
          <p14:tracePt t="14156" x="2782888" y="2659063"/>
          <p14:tracePt t="14174" x="2867025" y="2665413"/>
          <p14:tracePt t="14190" x="2938463" y="2671763"/>
          <p14:tracePt t="14206" x="3024188" y="2684463"/>
          <p14:tracePt t="14223" x="3116263" y="2690813"/>
          <p14:tracePt t="14240" x="3194050" y="2697163"/>
          <p14:tracePt t="14256" x="3305175" y="2703513"/>
          <p14:tracePt t="14273" x="3409950" y="2717800"/>
          <p14:tracePt t="14290" x="3500438" y="2749550"/>
          <p14:tracePt t="14306" x="3598863" y="2768600"/>
          <p14:tracePt t="14323" x="3663950" y="2776538"/>
          <p14:tracePt t="14339" x="3775075" y="2801938"/>
          <p14:tracePt t="14357" x="3833813" y="2820988"/>
          <p14:tracePt t="14373" x="3886200" y="2847975"/>
          <p14:tracePt t="14390" x="3944938" y="2867025"/>
          <p14:tracePt t="14406" x="3984625" y="2873375"/>
          <p14:tracePt t="14423" x="4022725" y="2879725"/>
          <p14:tracePt t="14440" x="4037013" y="2894013"/>
          <p14:tracePt t="14456" x="4062413" y="2900363"/>
          <p14:tracePt t="14473" x="4089400" y="2913063"/>
          <p14:tracePt t="14490" x="4095750" y="2913063"/>
          <p14:tracePt t="14506" x="4102100" y="2913063"/>
          <p14:tracePt t="14523" x="4108450" y="2906713"/>
          <p14:tracePt t="14540" x="4114800" y="2906713"/>
          <p14:tracePt t="14580" x="4108450" y="2906713"/>
          <p14:tracePt t="14588" x="4102100" y="2906713"/>
          <p14:tracePt t="14604" x="4095750" y="2906713"/>
          <p14:tracePt t="14608" x="4081463" y="2906713"/>
          <p14:tracePt t="14623" x="4062413" y="2894013"/>
          <p14:tracePt t="14640" x="4056063" y="2879725"/>
          <p14:tracePt t="14656" x="4056063" y="2854325"/>
          <p14:tracePt t="14673" x="4056063" y="2841625"/>
          <p14:tracePt t="14940" x="4068763" y="2867025"/>
          <p14:tracePt t="14948" x="4081463" y="2879725"/>
          <p14:tracePt t="14956" x="4095750" y="2900363"/>
          <p14:tracePt t="14964" x="4140200" y="2952750"/>
          <p14:tracePt t="14973" x="4154488" y="2952750"/>
          <p14:tracePt t="14989" x="4167188" y="2959100"/>
          <p14:tracePt t="15006" x="4179888" y="2959100"/>
          <p14:tracePt t="15044" x="4186238" y="2959100"/>
          <p14:tracePt t="15052" x="4198938" y="2959100"/>
          <p14:tracePt t="15060" x="4219575" y="2965450"/>
          <p14:tracePt t="15073" x="4251325" y="2965450"/>
          <p14:tracePt t="15089" x="4337050" y="2978150"/>
          <p14:tracePt t="15106" x="4441825" y="3005138"/>
          <p14:tracePt t="15122" x="4538663" y="3030538"/>
          <p14:tracePt t="15139" x="4670425" y="3043238"/>
          <p14:tracePt t="15156" x="4741863" y="3043238"/>
          <p14:tracePt t="15173" x="4806950" y="3043238"/>
          <p14:tracePt t="15189" x="4859338" y="3043238"/>
          <p14:tracePt t="15206" x="4905375" y="3043238"/>
          <p14:tracePt t="15223" x="4976813" y="3043238"/>
          <p14:tracePt t="15239" x="5048250" y="3043238"/>
          <p14:tracePt t="15256" x="5113338" y="3043238"/>
          <p14:tracePt t="15273" x="5205413" y="3043238"/>
          <p14:tracePt t="15289" x="5291138" y="3043238"/>
          <p14:tracePt t="15306" x="5394325" y="3043238"/>
          <p14:tracePt t="15322" x="5486400" y="3043238"/>
          <p14:tracePt t="15339" x="5545138" y="3043238"/>
          <p14:tracePt t="15356" x="5668963" y="3043238"/>
          <p14:tracePt t="15373" x="5761038" y="3043238"/>
          <p14:tracePt t="15389" x="5865813" y="3043238"/>
          <p14:tracePt t="15406" x="5969000" y="3043238"/>
          <p14:tracePt t="15422" x="6067425" y="3043238"/>
          <p14:tracePt t="15439" x="6172200" y="3043238"/>
          <p14:tracePt t="15456" x="6249988" y="3049588"/>
          <p14:tracePt t="15473" x="6329363" y="3049588"/>
          <p14:tracePt t="15489" x="6407150" y="3049588"/>
          <p14:tracePt t="15506" x="6472238" y="3049588"/>
          <p14:tracePt t="15522" x="6524625" y="3049588"/>
          <p14:tracePt t="15539" x="6564313" y="3049588"/>
          <p14:tracePt t="15556" x="6616700" y="3049588"/>
          <p14:tracePt t="15572" x="6642100" y="3049588"/>
          <p14:tracePt t="15589" x="6662738" y="3049588"/>
          <p14:tracePt t="15606" x="6669088" y="3049588"/>
          <p14:tracePt t="16301" x="6662738" y="3049588"/>
          <p14:tracePt t="16309" x="6662738" y="3055938"/>
          <p14:tracePt t="16605" x="6654800" y="3055938"/>
          <p14:tracePt t="16613" x="6654800" y="3063875"/>
          <p14:tracePt t="16628" x="6648450" y="3070225"/>
          <p14:tracePt t="16628" x="6642100" y="3076575"/>
          <p14:tracePt t="16640" x="6629400" y="3095625"/>
          <p14:tracePt t="16656" x="6610350" y="3122613"/>
          <p14:tracePt t="16673" x="6589713" y="3154363"/>
          <p14:tracePt t="16690" x="6551613" y="3187700"/>
          <p14:tracePt t="16706" x="6530975" y="3213100"/>
          <p14:tracePt t="16723" x="6505575" y="3240088"/>
          <p14:tracePt t="16740" x="6478588" y="3271838"/>
          <p14:tracePt t="16756" x="6426200" y="3330575"/>
          <p14:tracePt t="16773" x="6388100" y="3376613"/>
          <p14:tracePt t="16790" x="6342063" y="3429000"/>
          <p14:tracePt t="16806" x="6296025" y="3481388"/>
          <p14:tracePt t="16823" x="6230938" y="3533775"/>
          <p14:tracePt t="16839" x="6153150" y="3598863"/>
          <p14:tracePt t="16856" x="6042025" y="3670300"/>
          <p14:tracePt t="16873" x="5930900" y="3722688"/>
          <p14:tracePt t="16890" x="5786438" y="3814763"/>
          <p14:tracePt t="16906" x="5643563" y="3892550"/>
          <p14:tracePt t="16923" x="5492750" y="3963988"/>
          <p14:tracePt t="16939" x="5341938" y="4049713"/>
          <p14:tracePt t="16956" x="5186363" y="4102100"/>
          <p14:tracePt t="16956" x="5113338" y="4127500"/>
          <p14:tracePt t="16973" x="4970463" y="4160838"/>
          <p14:tracePt t="16989" x="4846638" y="4186238"/>
          <p14:tracePt t="17006" x="4702175" y="4206875"/>
          <p14:tracePt t="17023" x="4597400" y="4213225"/>
          <p14:tracePt t="17039" x="4479925" y="4225925"/>
          <p14:tracePt t="17056" x="4376738" y="4232275"/>
          <p14:tracePt t="17073" x="4297363" y="4244975"/>
          <p14:tracePt t="17089" x="4206875" y="4259263"/>
          <p14:tracePt t="17106" x="4108450" y="4284663"/>
          <p14:tracePt t="17123" x="4022725" y="4303713"/>
          <p14:tracePt t="17139" x="3957638" y="4324350"/>
          <p14:tracePt t="17156" x="3892550" y="4349750"/>
          <p14:tracePt t="17173" x="3879850" y="4362450"/>
          <p14:tracePt t="17189" x="3867150" y="4362450"/>
          <p14:tracePt t="17206" x="3860800" y="4376738"/>
          <p14:tracePt t="17223" x="3833813" y="4402138"/>
          <p14:tracePt t="17239" x="3808413" y="4441825"/>
          <p14:tracePt t="17256" x="3741738" y="4500563"/>
          <p14:tracePt t="17273" x="3657600" y="4578350"/>
          <p14:tracePt t="17289" x="3559175" y="4670425"/>
          <p14:tracePt t="17306" x="3422650" y="4767263"/>
          <p14:tracePt t="17323" x="3225800" y="4852988"/>
          <p14:tracePt t="17339" x="3116263" y="4911725"/>
          <p14:tracePt t="17356" x="2971800" y="5003800"/>
          <p14:tracePt t="17373" x="2854325" y="5113338"/>
          <p14:tracePt t="17389" x="2854325" y="5153025"/>
          <p14:tracePt t="17406" x="2854325" y="5165725"/>
          <p14:tracePt t="17423" x="2879725" y="5173663"/>
          <p14:tracePt t="17439" x="2919413" y="5173663"/>
          <p14:tracePt t="17456" x="2952750" y="5173663"/>
          <p14:tracePt t="17473" x="2952750" y="5165725"/>
          <p14:tracePt t="17741" x="2952750" y="5159375"/>
          <p14:tracePt t="17749" x="2938463" y="5159375"/>
          <p14:tracePt t="17757" x="2925763" y="5153025"/>
          <p14:tracePt t="17765" x="2906713" y="5153025"/>
          <p14:tracePt t="17773" x="2820988" y="5153025"/>
          <p14:tracePt t="17789" x="2724150" y="5140325"/>
          <p14:tracePt t="17806" x="2613025" y="5140325"/>
          <p14:tracePt t="17822" x="2508250" y="5146675"/>
          <p14:tracePt t="17839" x="2403475" y="5159375"/>
          <p14:tracePt t="17856" x="2279650" y="5173663"/>
          <p14:tracePt t="17872" x="2116138" y="5173663"/>
          <p14:tracePt t="17889" x="1965325" y="5173663"/>
          <p14:tracePt t="17906" x="1847850" y="5173663"/>
          <p14:tracePt t="17922" x="1751013" y="5173663"/>
          <p14:tracePt t="17939" x="1677988" y="5173663"/>
          <p14:tracePt t="17956" x="1625600" y="5165725"/>
          <p14:tracePt t="17972" x="1535113" y="5127625"/>
          <p14:tracePt t="17989" x="1495425" y="5113338"/>
          <p14:tracePt t="18006" x="1470025" y="5087938"/>
          <p14:tracePt t="18022" x="1455738" y="5068888"/>
          <p14:tracePt t="18039" x="1449388" y="5048250"/>
          <p14:tracePt t="18056" x="1449388" y="5022850"/>
          <p14:tracePt t="18072" x="1463675" y="5003800"/>
          <p14:tracePt t="18089" x="1476375" y="4989513"/>
          <p14:tracePt t="18106" x="1489075" y="4983163"/>
          <p14:tracePt t="18122" x="1495425" y="4983163"/>
          <p14:tracePt t="18157" x="1501775" y="4983163"/>
          <p14:tracePt t="18181" x="1516063" y="4983163"/>
          <p14:tracePt t="18189" x="1522413" y="4989513"/>
          <p14:tracePt t="18197" x="1541463" y="4989513"/>
          <p14:tracePt t="18206" x="1581150" y="4989513"/>
          <p14:tracePt t="18222" x="1612900" y="4989513"/>
          <p14:tracePt t="18239" x="1639888" y="4989513"/>
          <p14:tracePt t="18256" x="1671638" y="4989513"/>
          <p14:tracePt t="18272" x="1704975" y="4989513"/>
          <p14:tracePt t="18289" x="1724025" y="4989513"/>
          <p14:tracePt t="18306" x="1744663" y="4976813"/>
          <p14:tracePt t="18322" x="1751013" y="4976813"/>
          <p14:tracePt t="18339" x="1757363" y="4976813"/>
          <p14:tracePt t="18356" x="1770063" y="4976813"/>
          <p14:tracePt t="18372" x="1776413" y="4970463"/>
          <p14:tracePt t="18421" x="1776413" y="4964113"/>
          <p14:tracePt t="18430" x="1782763" y="4964113"/>
          <p14:tracePt t="18453" x="1789113" y="4964113"/>
          <p14:tracePt t="18463" x="1795463" y="4964113"/>
          <p14:tracePt t="18472" x="1803400" y="4964113"/>
          <p14:tracePt t="18472" x="1828800" y="4957763"/>
          <p14:tracePt t="18489" x="1841500" y="4945063"/>
          <p14:tracePt t="18506" x="1854200" y="4918075"/>
          <p14:tracePt t="18522" x="1874838" y="4905375"/>
          <p14:tracePt t="18539" x="1881188" y="4892675"/>
          <p14:tracePt t="18555" x="1893888" y="4872038"/>
          <p14:tracePt t="18572" x="1900238" y="4840288"/>
          <p14:tracePt t="18589" x="1900238" y="4819650"/>
          <p14:tracePt t="18606" x="1900238" y="4794250"/>
          <p14:tracePt t="18622" x="1900238" y="4775200"/>
          <p14:tracePt t="18639" x="1900238" y="4748213"/>
          <p14:tracePt t="18655" x="1900238" y="4729163"/>
          <p14:tracePt t="18672" x="1900238" y="4708525"/>
          <p14:tracePt t="18689" x="1900238" y="4689475"/>
          <p14:tracePt t="18705" x="1893888" y="4670425"/>
          <p14:tracePt t="18722" x="1881188" y="4656138"/>
          <p14:tracePt t="18739" x="1874838" y="4637088"/>
          <p14:tracePt t="18755" x="1868488" y="4624388"/>
          <p14:tracePt t="18772" x="1847850" y="4597400"/>
          <p14:tracePt t="18789" x="1835150" y="4584700"/>
          <p14:tracePt t="18805" x="1809750" y="4565650"/>
          <p14:tracePt t="18822" x="1776413" y="4559300"/>
          <p14:tracePt t="18839" x="1763713" y="4552950"/>
          <p14:tracePt t="18855" x="1736725" y="4552950"/>
          <p14:tracePt t="18872" x="1724025" y="4552950"/>
          <p14:tracePt t="18889" x="1704975" y="4552950"/>
          <p14:tracePt t="18905" x="1671638" y="4552950"/>
          <p14:tracePt t="18922" x="1652588" y="4552950"/>
          <p14:tracePt t="18939" x="1625600" y="4565650"/>
          <p14:tracePt t="18955" x="1600200" y="4578350"/>
          <p14:tracePt t="18972" x="1581150" y="4591050"/>
          <p14:tracePt t="18989" x="1547813" y="4624388"/>
          <p14:tracePt t="19005" x="1528763" y="4664075"/>
          <p14:tracePt t="19022" x="1501775" y="4683125"/>
          <p14:tracePt t="19039" x="1489075" y="4708525"/>
          <p14:tracePt t="19055" x="1482725" y="4729163"/>
          <p14:tracePt t="19072" x="1482725" y="4760913"/>
          <p14:tracePt t="19089" x="1482725" y="4794250"/>
          <p14:tracePt t="19105" x="1482725" y="4819650"/>
          <p14:tracePt t="19122" x="1495425" y="4852988"/>
          <p14:tracePt t="19139" x="1522413" y="4878388"/>
          <p14:tracePt t="19155" x="1547813" y="4905375"/>
          <p14:tracePt t="19155" x="1566863" y="4924425"/>
          <p14:tracePt t="19173" x="1619250" y="4964113"/>
          <p14:tracePt t="19189" x="1665288" y="4995863"/>
          <p14:tracePt t="19205" x="1730375" y="5010150"/>
          <p14:tracePt t="19222" x="1770063" y="5016500"/>
          <p14:tracePt t="19239" x="1795463" y="5016500"/>
          <p14:tracePt t="19255" x="1803400" y="5016500"/>
          <p14:tracePt t="19309" x="1809750" y="5016500"/>
          <p14:tracePt t="19317" x="1809750" y="5010150"/>
          <p14:tracePt t="19349" x="1809750" y="5003800"/>
          <p14:tracePt t="19397" x="1816100" y="5003800"/>
          <p14:tracePt t="19413" x="1822450" y="5003800"/>
          <p14:tracePt t="19424" x="1828800" y="4995863"/>
          <p14:tracePt t="19445" x="1841500" y="4989513"/>
          <p14:tracePt t="19453" x="1854200" y="4983163"/>
          <p14:tracePt t="19457" x="1881188" y="4964113"/>
          <p14:tracePt t="19472" x="1900238" y="4945063"/>
          <p14:tracePt t="19488" x="1912938" y="4930775"/>
          <p14:tracePt t="19505" x="1927225" y="4924425"/>
          <p14:tracePt t="19573" x="1933575" y="4924425"/>
          <p14:tracePt t="19597" x="1939925" y="4924425"/>
          <p14:tracePt t="19605" x="1946275" y="4924425"/>
          <p14:tracePt t="19613" x="1973263" y="4924425"/>
          <p14:tracePt t="19622" x="2011363" y="4924425"/>
          <p14:tracePt t="19638" x="2057400" y="4924425"/>
          <p14:tracePt t="19655" x="2116138" y="4924425"/>
          <p14:tracePt t="19672" x="2162175" y="4924425"/>
          <p14:tracePt t="19688" x="2214563" y="4924425"/>
          <p14:tracePt t="19705" x="2266950" y="4918075"/>
          <p14:tracePt t="19722" x="2286000" y="4905375"/>
          <p14:tracePt t="19738" x="2311400" y="4899025"/>
          <p14:tracePt t="19755" x="2338388" y="4884738"/>
          <p14:tracePt t="19772" x="2351088" y="4865688"/>
          <p14:tracePt t="19788" x="2378075" y="4840288"/>
          <p14:tracePt t="19805" x="2397125" y="4819650"/>
          <p14:tracePt t="19822" x="2416175" y="4794250"/>
          <p14:tracePt t="19838" x="2430463" y="4767263"/>
          <p14:tracePt t="19855" x="2436813" y="4754563"/>
          <p14:tracePt t="19872" x="2436813" y="4729163"/>
          <p14:tracePt t="19888" x="2436813" y="4708525"/>
          <p14:tracePt t="19905" x="2436813" y="4683125"/>
          <p14:tracePt t="19922" x="2436813" y="4656138"/>
          <p14:tracePt t="19938" x="2436813" y="4630738"/>
          <p14:tracePt t="19955" x="2443163" y="4605338"/>
          <p14:tracePt t="19972" x="2443163" y="4572000"/>
          <p14:tracePt t="19988" x="2430463" y="4538663"/>
          <p14:tracePt t="20005" x="2422525" y="4519613"/>
          <p14:tracePt t="20022" x="2403475" y="4500563"/>
          <p14:tracePt t="20038" x="2390775" y="4487863"/>
          <p14:tracePt t="20055" x="2370138" y="4479925"/>
          <p14:tracePt t="20072" x="2351088" y="4473575"/>
          <p14:tracePt t="20109" x="2344738" y="4473575"/>
          <p14:tracePt t="20109" x="2332038" y="4473575"/>
          <p14:tracePt t="20125" x="2325688" y="4473575"/>
          <p14:tracePt t="20133" x="2311400" y="4473575"/>
          <p14:tracePt t="20141" x="2286000" y="4467225"/>
          <p14:tracePt t="20155" x="2252663" y="4467225"/>
          <p14:tracePt t="20172" x="2227263" y="4467225"/>
          <p14:tracePt t="20189" x="2201863" y="4467225"/>
          <p14:tracePt t="20205" x="2187575" y="4467225"/>
          <p14:tracePt t="20222" x="2174875" y="4479925"/>
          <p14:tracePt t="20238" x="2155825" y="4494213"/>
          <p14:tracePt t="20255" x="2128838" y="4506913"/>
          <p14:tracePt t="20271" x="2090738" y="4546600"/>
          <p14:tracePt t="20288" x="2057400" y="4584700"/>
          <p14:tracePt t="20305" x="2011363" y="4624388"/>
          <p14:tracePt t="20321" x="1973263" y="4670425"/>
          <p14:tracePt t="20338" x="1933575" y="4729163"/>
          <p14:tracePt t="20355" x="1920875" y="4748213"/>
          <p14:tracePt t="20371" x="1920875" y="4760913"/>
          <p14:tracePt t="20388" x="1933575" y="4781550"/>
          <p14:tracePt t="20405" x="1979613" y="4800600"/>
          <p14:tracePt t="20421" x="2044700" y="4813300"/>
          <p14:tracePt t="20438" x="2128838" y="4813300"/>
          <p14:tracePt t="20455" x="2220913" y="4813300"/>
          <p14:tracePt t="20471" x="2279650" y="4813300"/>
          <p14:tracePt t="20488" x="2305050" y="4813300"/>
          <p14:tracePt t="21485" x="2286000" y="4813300"/>
          <p14:tracePt t="21493" x="2266950" y="4813300"/>
          <p14:tracePt t="21501" x="2246313" y="4813300"/>
          <p14:tracePt t="21505" x="2193925" y="4819650"/>
          <p14:tracePt t="21521" x="2116138" y="4833938"/>
          <p14:tracePt t="21538" x="2024063" y="4846638"/>
          <p14:tracePt t="21554" x="1933575" y="4852988"/>
          <p14:tracePt t="21571" x="1862138" y="4852988"/>
          <p14:tracePt t="21588" x="1816100" y="4859338"/>
          <p14:tracePt t="21604" x="1770063" y="4859338"/>
          <p14:tracePt t="21621" x="1744663" y="4859338"/>
          <p14:tracePt t="21638" x="1730375" y="4859338"/>
          <p14:tracePt t="21654" x="1724025" y="4859338"/>
          <p14:tracePt t="21861" x="1730375" y="4859338"/>
          <p14:tracePt t="21869" x="1730375" y="4852988"/>
          <p14:tracePt t="21877" x="1736725" y="4852988"/>
          <p14:tracePt t="21885" x="1757363" y="4852988"/>
          <p14:tracePt t="21893" x="1782763" y="4852988"/>
          <p14:tracePt t="21904" x="1803400" y="4846638"/>
          <p14:tracePt t="21921" x="1835150" y="4846638"/>
          <p14:tracePt t="21938" x="1854200" y="4840288"/>
          <p14:tracePt t="21954" x="1881188" y="4826000"/>
          <p14:tracePt t="21971" x="1887538" y="4806950"/>
          <p14:tracePt t="21987" x="1893888" y="4781550"/>
          <p14:tracePt t="22004" x="1900238" y="4741863"/>
          <p14:tracePt t="22021" x="1900238" y="4716463"/>
          <p14:tracePt t="22037" x="1900238" y="4676775"/>
          <p14:tracePt t="22054" x="1881188" y="4637088"/>
          <p14:tracePt t="22071" x="1874838" y="4618038"/>
          <p14:tracePt t="22087" x="1841500" y="4597400"/>
          <p14:tracePt t="22104" x="1816100" y="4578350"/>
          <p14:tracePt t="22121" x="1789113" y="4565650"/>
          <p14:tracePt t="22137" x="1770063" y="4565650"/>
          <p14:tracePt t="22154" x="1757363" y="4565650"/>
          <p14:tracePt t="22171" x="1730375" y="4559300"/>
          <p14:tracePt t="22187" x="1711325" y="4559300"/>
          <p14:tracePt t="22204" x="1658938" y="4559300"/>
          <p14:tracePt t="22221" x="1619250" y="4559300"/>
          <p14:tracePt t="22237" x="1574800" y="4559300"/>
          <p14:tracePt t="22254" x="1522413" y="4578350"/>
          <p14:tracePt t="22271" x="1489075" y="4624388"/>
          <p14:tracePt t="22287" x="1423988" y="4683125"/>
          <p14:tracePt t="22304" x="1384300" y="4735513"/>
          <p14:tracePt t="22321" x="1358900" y="4775200"/>
          <p14:tracePt t="22337" x="1352550" y="4794250"/>
          <p14:tracePt t="22354" x="1358900" y="4813300"/>
          <p14:tracePt t="22371" x="1390650" y="4846638"/>
          <p14:tracePt t="22387" x="1443038" y="4872038"/>
          <p14:tracePt t="22404" x="1547813" y="4905375"/>
          <p14:tracePt t="22421" x="1606550" y="4905375"/>
          <p14:tracePt t="22437" x="1639888" y="4905375"/>
          <p14:tracePt t="22454" x="1646238" y="4905375"/>
          <p14:tracePt t="22501" x="1639888" y="4905375"/>
          <p14:tracePt t="22517" x="1633538" y="4905375"/>
          <p14:tracePt t="22526" x="1633538" y="4899025"/>
          <p14:tracePt t="22541" x="1625600" y="4899025"/>
          <p14:tracePt t="22637" x="1639888" y="4899025"/>
          <p14:tracePt t="22645" x="1658938" y="4892675"/>
          <p14:tracePt t="22653" x="1698625" y="4892675"/>
          <p14:tracePt t="22658" x="1770063" y="4884738"/>
          <p14:tracePt t="22671" x="1841500" y="4878388"/>
          <p14:tracePt t="22687" x="1939925" y="4872038"/>
          <p14:tracePt t="22704" x="2011363" y="4859338"/>
          <p14:tracePt t="22720" x="2051050" y="4859338"/>
          <p14:tracePt t="22737" x="2070100" y="4852988"/>
          <p14:tracePt t="22754" x="2076450" y="4852988"/>
          <p14:tracePt t="22828" x="2082800" y="4852988"/>
          <p14:tracePt t="22836" x="2097088" y="4852988"/>
          <p14:tracePt t="22845" x="2128838" y="4852988"/>
          <p14:tracePt t="22854" x="2168525" y="4852988"/>
          <p14:tracePt t="22870" x="2239963" y="4852988"/>
          <p14:tracePt t="22887" x="2292350" y="4852988"/>
          <p14:tracePt t="22904" x="2338388" y="4852988"/>
          <p14:tracePt t="22920" x="2363788" y="4852988"/>
          <p14:tracePt t="22937" x="2370138" y="4852988"/>
          <p14:tracePt t="22996" x="2363788" y="4852988"/>
          <p14:tracePt t="23013" x="2357438" y="4859338"/>
          <p14:tracePt t="23020" x="2344738" y="4865688"/>
          <p14:tracePt t="23021" x="2298700" y="4865688"/>
          <p14:tracePt t="23037" x="2239963" y="4865688"/>
          <p14:tracePt t="23054" x="2162175" y="4865688"/>
          <p14:tracePt t="23070" x="2090738" y="4865688"/>
          <p14:tracePt t="23087" x="2024063" y="4865688"/>
          <p14:tracePt t="23104" x="1998663" y="4865688"/>
          <p14:tracePt t="23120" x="1985963" y="4865688"/>
          <p14:tracePt t="23237" x="1992313" y="4865688"/>
          <p14:tracePt t="23244" x="2017713" y="4865688"/>
          <p14:tracePt t="23254" x="2051050" y="4859338"/>
          <p14:tracePt t="23254" x="2149475" y="4846638"/>
          <p14:tracePt t="23270" x="2260600" y="4840288"/>
          <p14:tracePt t="23287" x="2338388" y="4833938"/>
          <p14:tracePt t="23304" x="2378075" y="4833938"/>
          <p14:tracePt t="23320" x="2390775" y="4833938"/>
          <p14:tracePt t="23380" x="2384425" y="4833938"/>
          <p14:tracePt t="23396" x="2378075" y="4833938"/>
          <p14:tracePt t="23413" x="2370138" y="4833938"/>
          <p14:tracePt t="24732" x="2370138" y="4840288"/>
          <p14:tracePt t="25052" x="2363788" y="4840288"/>
          <p14:tracePt t="25060" x="2357438" y="4840288"/>
          <p14:tracePt t="25071" x="2351088" y="4840288"/>
          <p14:tracePt t="25071" x="2325688" y="4840288"/>
          <p14:tracePt t="25086" x="2292350" y="4840288"/>
          <p14:tracePt t="25103" x="2246313" y="4840288"/>
          <p14:tracePt t="25120" x="2201863" y="4840288"/>
          <p14:tracePt t="25136" x="2135188" y="4846638"/>
          <p14:tracePt t="25153" x="2076450" y="4852988"/>
          <p14:tracePt t="25170" x="2024063" y="4852988"/>
          <p14:tracePt t="25186" x="1998663" y="4852988"/>
          <p14:tracePt t="25203" x="1958975" y="4852988"/>
          <p14:tracePt t="25220" x="1912938" y="4859338"/>
          <p14:tracePt t="25236" x="1862138" y="4872038"/>
          <p14:tracePt t="25253" x="1835150" y="4872038"/>
          <p14:tracePt t="25270" x="1816100" y="4872038"/>
          <p14:tracePt t="25820" x="1809750" y="4878388"/>
          <p14:tracePt t="25828" x="1803400" y="4878388"/>
          <p14:tracePt t="25836" x="1795463" y="4884738"/>
          <p14:tracePt t="25852" x="1789113" y="4884738"/>
          <p14:tracePt t="25859" x="1782763" y="4892675"/>
          <p14:tracePt t="25869" x="1776413" y="4892675"/>
          <p14:tracePt t="25886" x="1770063" y="4899025"/>
          <p14:tracePt t="25903" x="1763713" y="4899025"/>
          <p14:tracePt t="25919" x="1751013" y="4905375"/>
          <p14:tracePt t="25936" x="1736725" y="4905375"/>
          <p14:tracePt t="25952" x="1704975" y="4905375"/>
          <p14:tracePt t="25969" x="1684338" y="4905375"/>
          <p14:tracePt t="25986" x="1677988" y="4911725"/>
          <p14:tracePt t="26003" x="1671638" y="4911725"/>
          <p14:tracePt t="26140" x="1677988" y="4911725"/>
          <p14:tracePt t="26148" x="1684338" y="4911725"/>
          <p14:tracePt t="26156" x="1692275" y="4911725"/>
          <p14:tracePt t="26169" x="1704975" y="4911725"/>
          <p14:tracePt t="26186" x="1717675" y="4911725"/>
          <p14:tracePt t="26636" x="1736725" y="4924425"/>
          <p14:tracePt t="26644" x="1744663" y="4930775"/>
          <p14:tracePt t="26656" x="1763713" y="4937125"/>
          <p14:tracePt t="26656" x="1789113" y="4964113"/>
          <p14:tracePt t="26669" x="1822450" y="4989513"/>
          <p14:tracePt t="26686" x="1841500" y="5016500"/>
          <p14:tracePt t="26702" x="1841500" y="5035550"/>
          <p14:tracePt t="26719" x="1835150" y="5062538"/>
          <p14:tracePt t="26736" x="1816100" y="5087938"/>
          <p14:tracePt t="26752" x="1776413" y="5121275"/>
          <p14:tracePt t="26769" x="1730375" y="5159375"/>
          <p14:tracePt t="26786" x="1677988" y="5173663"/>
          <p14:tracePt t="26802" x="1625600" y="5180013"/>
          <p14:tracePt t="26819" x="1587500" y="5180013"/>
          <p14:tracePt t="26836" x="1566863" y="5180013"/>
          <p14:tracePt t="26836" x="1566863" y="5173663"/>
          <p14:tracePt t="26852" x="1560513" y="5159375"/>
          <p14:tracePt t="26869" x="1547813" y="5140325"/>
          <p14:tracePt t="26886" x="1547813" y="5121275"/>
          <p14:tracePt t="26902" x="1554163" y="5106988"/>
          <p14:tracePt t="26919" x="1566863" y="5100638"/>
          <p14:tracePt t="26935" x="1574800" y="5094288"/>
          <p14:tracePt t="26952" x="1581150" y="5094288"/>
          <p14:tracePt t="27308" x="1587500" y="5094288"/>
          <p14:tracePt t="27316" x="1593850" y="5081588"/>
          <p14:tracePt t="27324" x="1612900" y="5075238"/>
          <p14:tracePt t="27332" x="1646238" y="5062538"/>
          <p14:tracePt t="27340" x="1736725" y="5022850"/>
          <p14:tracePt t="27352" x="1854200" y="4976813"/>
          <p14:tracePt t="27369" x="2005013" y="4976813"/>
          <p14:tracePt t="27385" x="2109788" y="4970463"/>
          <p14:tracePt t="27402" x="2162175" y="4970463"/>
          <p14:tracePt t="27419" x="2168525" y="4970463"/>
          <p14:tracePt t="27612" x="2174875" y="4970463"/>
          <p14:tracePt t="27628" x="2181225" y="4970463"/>
          <p14:tracePt t="27748" x="2181225" y="4964113"/>
          <p14:tracePt t="27756" x="2168525" y="4957763"/>
          <p14:tracePt t="27764" x="2149475" y="4951413"/>
          <p14:tracePt t="27772" x="2128838" y="4937125"/>
          <p14:tracePt t="27785" x="2097088" y="4930775"/>
          <p14:tracePt t="27802" x="2057400" y="4924425"/>
          <p14:tracePt t="27819" x="2038350" y="4924425"/>
          <p14:tracePt t="27940" x="2044700" y="4924425"/>
          <p14:tracePt t="27948" x="2057400" y="4924425"/>
          <p14:tracePt t="27956" x="2070100" y="4924425"/>
          <p14:tracePt t="27964" x="2090738" y="4924425"/>
          <p14:tracePt t="27971" x="2128838" y="4924425"/>
          <p14:tracePt t="27985" x="2168525" y="4924425"/>
          <p14:tracePt t="28002" x="2201863" y="4924425"/>
          <p14:tracePt t="28018" x="2239963" y="4924425"/>
          <p14:tracePt t="28035" x="2266950" y="4918075"/>
          <p14:tracePt t="28052" x="2292350" y="4905375"/>
          <p14:tracePt t="28068" x="2298700" y="4899025"/>
          <p14:tracePt t="28140" x="2292350" y="4899025"/>
          <p14:tracePt t="28158" x="2286000" y="4899025"/>
          <p14:tracePt t="28174" x="2279650" y="4899025"/>
          <p14:tracePt t="28188" x="2266950" y="4899025"/>
          <p14:tracePt t="28202" x="2260600" y="4899025"/>
          <p14:tracePt t="28202" x="2239963" y="4899025"/>
          <p14:tracePt t="28218" x="2227263" y="4899025"/>
          <p14:tracePt t="28235" x="2208213" y="4899025"/>
          <p14:tracePt t="28252" x="2193925" y="4899025"/>
          <p14:tracePt t="28268" x="2181225" y="4899025"/>
          <p14:tracePt t="28285" x="2174875" y="4899025"/>
          <p14:tracePt t="28302" x="2168525" y="4899025"/>
          <p14:tracePt t="28318" x="2155825" y="4905375"/>
          <p14:tracePt t="28356" x="2149475" y="4905375"/>
          <p14:tracePt t="29325" x="2155825" y="4905375"/>
          <p14:tracePt t="29333" x="2168525" y="4905375"/>
          <p14:tracePt t="29341" x="2174875" y="4905375"/>
          <p14:tracePt t="29360" x="2187575" y="4905375"/>
          <p14:tracePt t="29360" x="2193925" y="4905375"/>
          <p14:tracePt t="29369" x="2208213" y="4905375"/>
          <p14:tracePt t="29386" x="2214563" y="4905375"/>
          <p14:tracePt t="29402" x="2227263" y="4905375"/>
          <p14:tracePt t="29419" x="2252663" y="4899025"/>
          <p14:tracePt t="29436" x="2305050" y="4884738"/>
          <p14:tracePt t="29452" x="2351088" y="4872038"/>
          <p14:tracePt t="29469" x="2449513" y="4826000"/>
          <p14:tracePt t="29486" x="2508250" y="4781550"/>
          <p14:tracePt t="29502" x="2554288" y="4741863"/>
          <p14:tracePt t="29519" x="2592388" y="4716463"/>
          <p14:tracePt t="29536" x="2625725" y="4676775"/>
          <p14:tracePt t="29552" x="2638425" y="4630738"/>
          <p14:tracePt t="29569" x="2638425" y="4584700"/>
          <p14:tracePt t="29586" x="2638425" y="4538663"/>
          <p14:tracePt t="29602" x="2613025" y="4500563"/>
          <p14:tracePt t="29619" x="2566988" y="4448175"/>
          <p14:tracePt t="29636" x="2495550" y="4395788"/>
          <p14:tracePt t="29652" x="2416175" y="4356100"/>
          <p14:tracePt t="29669" x="2298700" y="4330700"/>
          <p14:tracePt t="29686" x="2214563" y="4324350"/>
          <p14:tracePt t="29702" x="2174875" y="4324350"/>
          <p14:tracePt t="29719" x="2135188" y="4349750"/>
          <p14:tracePt t="29735" x="2076450" y="4395788"/>
          <p14:tracePt t="29752" x="2011363" y="4454525"/>
          <p14:tracePt t="29769" x="1939925" y="4532313"/>
          <p14:tracePt t="29785" x="1881188" y="4597400"/>
          <p14:tracePt t="29802" x="1835150" y="4643438"/>
          <p14:tracePt t="29819" x="1822450" y="4708525"/>
          <p14:tracePt t="29835" x="1822450" y="4781550"/>
          <p14:tracePt t="29852" x="1828800" y="4865688"/>
          <p14:tracePt t="29869" x="1893888" y="4930775"/>
          <p14:tracePt t="29885" x="1958975" y="4951413"/>
          <p14:tracePt t="29902" x="2017713" y="4957763"/>
          <p14:tracePt t="29919" x="2051050" y="4957763"/>
          <p14:tracePt t="29935" x="2063750" y="4951413"/>
          <p14:tracePt t="30209" x="0" y="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section_8/</a:t>
            </a:r>
            <a:r>
              <a:rPr lang="en-US" dirty="0" smtClean="0">
                <a:hlinkClick r:id="rId4" action="ppaction://hlinkfile"/>
              </a:rPr>
              <a:t>PowerTable.java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762000"/>
            <a:ext cx="9134475" cy="5047535"/>
          </a:xfr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/**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This program prints a table of powers of </a:t>
            </a:r>
            <a:r>
              <a:rPr lang="en-US" sz="1400" dirty="0" err="1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x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.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3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*/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4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public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class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PowerTable</a:t>
            </a:r>
            <a:endParaRPr lang="en-US" sz="1400" dirty="0" smtClean="0">
              <a:solidFill>
                <a:srgbClr val="000000"/>
              </a:solidFill>
              <a:latin typeface="Courier"/>
              <a:ea typeface="Courier"/>
              <a:cs typeface="Courier"/>
            </a:endParaRP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5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public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static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void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main(String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[]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args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7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{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8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final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NMAX =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4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 9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final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double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XMAX =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10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10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//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 Print table header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13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for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(</a:t>
            </a:r>
            <a:r>
              <a:rPr lang="en-US" sz="1400" dirty="0" err="1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=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1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&lt;= NMAX;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++)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14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15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System.out.printf(</a:t>
            </a:r>
            <a:r>
              <a:rPr lang="en-US" sz="1400" dirty="0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"%10d"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,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17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System.out.println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18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for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(</a:t>
            </a:r>
            <a:r>
              <a:rPr lang="en-US" sz="1400" dirty="0" err="1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=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1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&lt;= NMAX;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++)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19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20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System.out.printf(</a:t>
            </a:r>
            <a:r>
              <a:rPr lang="en-US" sz="1400" dirty="0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"%10s", "</a:t>
            </a:r>
            <a:r>
              <a:rPr lang="en-US" sz="1400" dirty="0" err="1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x</a:t>
            </a:r>
            <a:r>
              <a:rPr lang="en-US" sz="1400" dirty="0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 "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System.out.println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23  </a:t>
            </a:r>
          </a:p>
        </p:txBody>
      </p:sp>
      <p:sp>
        <p:nvSpPr>
          <p:cNvPr id="4" name="Text Box 7"/>
          <p:cNvSpPr txBox="1">
            <a:spLocks noChangeArrowheads="1"/>
          </p:cNvSpPr>
          <p:nvPr/>
        </p:nvSpPr>
        <p:spPr bwMode="auto">
          <a:xfrm>
            <a:off x="7162800" y="5791200"/>
            <a:ext cx="1524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 i="1" dirty="0"/>
              <a:t>Continued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969" x="2024063" y="2481263"/>
          <p14:tracePt t="6081" x="2038350" y="2481263"/>
          <p14:tracePt t="6097" x="2063750" y="2481263"/>
          <p14:tracePt t="6105" x="2076450" y="2481263"/>
          <p14:tracePt t="6113" x="2090738" y="2481263"/>
          <p14:tracePt t="6121" x="2109788" y="2481263"/>
          <p14:tracePt t="6131" x="2128838" y="2481263"/>
          <p14:tracePt t="6153" x="2141538" y="2481263"/>
          <p14:tracePt t="6169" x="2149475" y="2481263"/>
          <p14:tracePt t="6185" x="2162175" y="2481263"/>
          <p14:tracePt t="6209" x="2168525" y="2481263"/>
          <p14:tracePt t="6225" x="2174875" y="2481263"/>
          <p14:tracePt t="6241" x="2181225" y="2481263"/>
          <p14:tracePt t="6249" x="2187575" y="2481263"/>
          <p14:tracePt t="6273" x="2201863" y="2481263"/>
          <p14:tracePt t="6289" x="2208213" y="2474913"/>
          <p14:tracePt t="6305" x="2214563" y="2474913"/>
          <p14:tracePt t="6321" x="2220913" y="2474913"/>
          <p14:tracePt t="6337" x="2233613" y="2468563"/>
          <p14:tracePt t="6348" x="2239963" y="2468563"/>
          <p14:tracePt t="6365" x="2266950" y="2462213"/>
          <p14:tracePt t="6381" x="2279650" y="2455863"/>
          <p14:tracePt t="6398" x="2286000" y="2449513"/>
          <p14:tracePt t="6415" x="2286000" y="2436813"/>
          <p14:tracePt t="6431" x="2286000" y="2422525"/>
          <p14:tracePt t="6448" x="2286000" y="2403475"/>
          <p14:tracePt t="6465" x="2273300" y="2378075"/>
          <p14:tracePt t="6481" x="2266950" y="2357438"/>
          <p14:tracePt t="6498" x="2252663" y="2338388"/>
          <p14:tracePt t="6515" x="2239963" y="2332038"/>
          <p14:tracePt t="6531" x="2220913" y="2325688"/>
          <p14:tracePt t="6548" x="2214563" y="2319338"/>
          <p14:tracePt t="6565" x="2201863" y="2311400"/>
          <p14:tracePt t="6581" x="2187575" y="2311400"/>
          <p14:tracePt t="6598" x="2174875" y="2305050"/>
          <p14:tracePt t="6615" x="2162175" y="2298700"/>
          <p14:tracePt t="6631" x="2141538" y="2298700"/>
          <p14:tracePt t="6648" x="2135188" y="2292350"/>
          <p14:tracePt t="6665" x="2122488" y="2292350"/>
          <p14:tracePt t="6681" x="2109788" y="2292350"/>
          <p14:tracePt t="6698" x="2103438" y="2292350"/>
          <p14:tracePt t="6714" x="2090738" y="2292350"/>
          <p14:tracePt t="6731" x="2063750" y="2292350"/>
          <p14:tracePt t="6748" x="2044700" y="2292350"/>
          <p14:tracePt t="6764" x="2017713" y="2292350"/>
          <p14:tracePt t="6781" x="2005013" y="2292350"/>
          <p14:tracePt t="6798" x="1998663" y="2292350"/>
          <p14:tracePt t="6814" x="1985963" y="2292350"/>
          <p14:tracePt t="6831" x="1973263" y="2298700"/>
          <p14:tracePt t="6848" x="1965325" y="2305050"/>
          <p14:tracePt t="6865" x="1958975" y="2319338"/>
          <p14:tracePt t="6881" x="1946275" y="2325688"/>
          <p14:tracePt t="6898" x="1946275" y="2332038"/>
          <p14:tracePt t="6914" x="1939925" y="2344738"/>
          <p14:tracePt t="6931" x="1933575" y="2357438"/>
          <p14:tracePt t="6948" x="1927225" y="2378075"/>
          <p14:tracePt t="6964" x="1920875" y="2390775"/>
          <p14:tracePt t="6981" x="1912938" y="2409825"/>
          <p14:tracePt t="6998" x="1912938" y="2416175"/>
          <p14:tracePt t="7014" x="1906588" y="2430463"/>
          <p14:tracePt t="7031" x="1906588" y="2449513"/>
          <p14:tracePt t="7048" x="1906588" y="2462213"/>
          <p14:tracePt t="7064" x="1906588" y="2468563"/>
          <p14:tracePt t="7081" x="1906588" y="2489200"/>
          <p14:tracePt t="7121" x="1906588" y="2495550"/>
          <p14:tracePt t="7129" x="1906588" y="2501900"/>
          <p14:tracePt t="7136" x="1912938" y="2501900"/>
          <p14:tracePt t="7148" x="1920875" y="2501900"/>
          <p14:tracePt t="7164" x="1933575" y="2508250"/>
          <p14:tracePt t="7181" x="1939925" y="2508250"/>
          <p14:tracePt t="7198" x="1958975" y="2508250"/>
          <p14:tracePt t="7214" x="1973263" y="2508250"/>
          <p14:tracePt t="7231" x="1985963" y="2508250"/>
          <p14:tracePt t="7248" x="1992313" y="2508250"/>
          <p14:tracePt t="7264" x="2017713" y="2514600"/>
          <p14:tracePt t="7281" x="2044700" y="2520950"/>
          <p14:tracePt t="7298" x="2076450" y="2520950"/>
          <p14:tracePt t="7314" x="2090738" y="2520950"/>
          <p14:tracePt t="7331" x="2109788" y="2520950"/>
          <p14:tracePt t="7348" x="2122488" y="2520950"/>
          <p14:tracePt t="7364" x="2128838" y="2520950"/>
          <p14:tracePt t="7381" x="2141538" y="2520950"/>
          <p14:tracePt t="7398" x="2155825" y="2520950"/>
          <p14:tracePt t="7414" x="2162175" y="2520950"/>
          <p14:tracePt t="7431" x="2168525" y="2520950"/>
          <p14:tracePt t="7448" x="2174875" y="2520950"/>
          <p14:tracePt t="7464" x="2181225" y="2520950"/>
          <p14:tracePt t="7481" x="2187575" y="2520950"/>
          <p14:tracePt t="9121" x="2193925" y="2520950"/>
          <p14:tracePt t="9129" x="2193925" y="2508250"/>
          <p14:tracePt t="9153" x="2201863" y="2508250"/>
          <p14:tracePt t="9161" x="2208213" y="2501900"/>
          <p14:tracePt t="9169" x="2214563" y="2481263"/>
          <p14:tracePt t="9182" x="2220913" y="2462213"/>
          <p14:tracePt t="9197" x="2233613" y="2443163"/>
          <p14:tracePt t="9213" x="2239963" y="2416175"/>
          <p14:tracePt t="9230" x="2246313" y="2397125"/>
          <p14:tracePt t="9247" x="2246313" y="2370138"/>
          <p14:tracePt t="9264" x="2246313" y="2351088"/>
          <p14:tracePt t="9280" x="2239963" y="2325688"/>
          <p14:tracePt t="9297" x="2233613" y="2311400"/>
          <p14:tracePt t="9313" x="2220913" y="2298700"/>
          <p14:tracePt t="9330" x="2208213" y="2298700"/>
          <p14:tracePt t="9369" x="2201863" y="2298700"/>
          <p14:tracePt t="9377" x="2193925" y="2298700"/>
          <p14:tracePt t="9384" x="2181225" y="2298700"/>
          <p14:tracePt t="9397" x="2155825" y="2298700"/>
          <p14:tracePt t="9413" x="2141538" y="2298700"/>
          <p14:tracePt t="9430" x="2122488" y="2298700"/>
          <p14:tracePt t="9447" x="2109788" y="2298700"/>
          <p14:tracePt t="9463" x="2090738" y="2298700"/>
          <p14:tracePt t="9480" x="2076450" y="2305050"/>
          <p14:tracePt t="9497" x="2044700" y="2311400"/>
          <p14:tracePt t="9513" x="2024063" y="2332038"/>
          <p14:tracePt t="9530" x="1998663" y="2344738"/>
          <p14:tracePt t="9547" x="1973263" y="2370138"/>
          <p14:tracePt t="9563" x="1952625" y="2390775"/>
          <p14:tracePt t="9580" x="1927225" y="2416175"/>
          <p14:tracePt t="9597" x="1920875" y="2430463"/>
          <p14:tracePt t="9613" x="1920875" y="2455863"/>
          <p14:tracePt t="9630" x="1920875" y="2468563"/>
          <p14:tracePt t="9648" x="1920875" y="2501900"/>
          <p14:tracePt t="9663" x="1920875" y="2520950"/>
          <p14:tracePt t="9680" x="1933575" y="2547938"/>
          <p14:tracePt t="9697" x="1965325" y="2566988"/>
          <p14:tracePt t="9713" x="1985963" y="2592388"/>
          <p14:tracePt t="9730" x="2011363" y="2613025"/>
          <p14:tracePt t="9747" x="2044700" y="2619375"/>
          <p14:tracePt t="9763" x="2090738" y="2619375"/>
          <p14:tracePt t="9780" x="2141538" y="2619375"/>
          <p14:tracePt t="9797" x="2187575" y="2619375"/>
          <p14:tracePt t="9813" x="2201863" y="2613025"/>
          <p14:tracePt t="9830" x="2214563" y="2606675"/>
          <p14:tracePt t="9847" x="2220913" y="2606675"/>
          <p14:tracePt t="9977" x="2208213" y="2598738"/>
          <p14:tracePt t="9985" x="2208213" y="2592388"/>
          <p14:tracePt t="9993" x="2187575" y="2579688"/>
          <p14:tracePt t="10017" x="2187575" y="2573338"/>
          <p14:tracePt t="10025" x="2181225" y="2566988"/>
          <p14:tracePt t="10033" x="2168525" y="2554288"/>
          <p14:tracePt t="10047" x="2162175" y="2547938"/>
          <p14:tracePt t="10063" x="2149475" y="2547938"/>
          <p14:tracePt t="10080" x="2141538" y="2540000"/>
          <p14:tracePt t="10097" x="2135188" y="2540000"/>
          <p14:tracePt t="10113" x="2128838" y="2540000"/>
          <p14:tracePt t="10130" x="2122488" y="2540000"/>
          <p14:tracePt t="10297" x="2116138" y="2540000"/>
          <p14:tracePt t="10313" x="2109788" y="2540000"/>
          <p14:tracePt t="10321" x="2103438" y="2540000"/>
          <p14:tracePt t="10337" x="2097088" y="2540000"/>
          <p14:tracePt t="10353" x="2090738" y="2540000"/>
          <p14:tracePt t="10369" x="2082800" y="2540000"/>
          <p14:tracePt t="10385" x="2076450" y="2540000"/>
          <p14:tracePt t="10396" x="2070100" y="2540000"/>
          <p14:tracePt t="10397" x="2063750" y="2540000"/>
          <p14:tracePt t="10433" x="2057400" y="2540000"/>
          <p14:tracePt t="10457" x="2051050" y="2540000"/>
          <p14:tracePt t="10465" x="2044700" y="2540000"/>
          <p14:tracePt t="10761" x="2051050" y="2540000"/>
          <p14:tracePt t="10785" x="2057400" y="2540000"/>
          <p14:tracePt t="10793" x="2063750" y="2540000"/>
          <p14:tracePt t="10803" x="2070100" y="2540000"/>
          <p14:tracePt t="10803" x="2076450" y="2540000"/>
          <p14:tracePt t="10813" x="2090738" y="2540000"/>
          <p14:tracePt t="10830" x="2097088" y="2533650"/>
          <p14:tracePt t="10846" x="2109788" y="2533650"/>
          <p14:tracePt t="10863" x="2116138" y="2533650"/>
          <p14:tracePt t="10880" x="2122488" y="2527300"/>
          <p14:tracePt t="10896" x="2128838" y="2527300"/>
          <p14:tracePt t="10913" x="2135188" y="2527300"/>
          <p14:tracePt t="10930" x="2141538" y="2527300"/>
          <p14:tracePt t="11890" x="2141538" y="2533650"/>
          <p14:tracePt t="11898" x="2141538" y="2547938"/>
          <p14:tracePt t="11906" x="2155825" y="2560638"/>
          <p14:tracePt t="11914" x="2155825" y="2566988"/>
          <p14:tracePt t="11914" x="2162175" y="2573338"/>
          <p14:tracePt t="11930" x="2168525" y="2579688"/>
          <p14:tracePt t="11931" x="2174875" y="2606675"/>
          <p14:tracePt t="11947" x="2181225" y="2613025"/>
          <p14:tracePt t="11964" x="2187575" y="2625725"/>
          <p14:tracePt t="11980" x="2187575" y="2651125"/>
          <p14:tracePt t="11997" x="2187575" y="2671763"/>
          <p14:tracePt t="12013" x="2187575" y="2703513"/>
          <p14:tracePt t="12030" x="2201863" y="2730500"/>
          <p14:tracePt t="12047" x="2208213" y="2755900"/>
          <p14:tracePt t="12064" x="2220913" y="2782888"/>
          <p14:tracePt t="12080" x="2233613" y="2795588"/>
          <p14:tracePt t="12097" x="2246313" y="2801938"/>
          <p14:tracePt t="12113" x="2266950" y="2808288"/>
          <p14:tracePt t="12130" x="2292350" y="2808288"/>
          <p14:tracePt t="12147" x="2319338" y="2808288"/>
          <p14:tracePt t="12163" x="2344738" y="2801938"/>
          <p14:tracePt t="12180" x="2378075" y="2789238"/>
          <p14:tracePt t="12197" x="2390775" y="2776538"/>
          <p14:tracePt t="12213" x="2403475" y="2776538"/>
          <p14:tracePt t="12378" x="2409825" y="2776538"/>
          <p14:tracePt t="12389" x="2430463" y="2776538"/>
          <p14:tracePt t="12389" x="2443163" y="2776538"/>
          <p14:tracePt t="12397" x="2481263" y="2776538"/>
          <p14:tracePt t="12413" x="2514600" y="2776538"/>
          <p14:tracePt t="12430" x="2547938" y="2776538"/>
          <p14:tracePt t="12447" x="2573338" y="2776538"/>
          <p14:tracePt t="12463" x="2586038" y="2768600"/>
          <p14:tracePt t="12480" x="2606675" y="2762250"/>
          <p14:tracePt t="12497" x="2613025" y="2749550"/>
          <p14:tracePt t="12513" x="2632075" y="2730500"/>
          <p14:tracePt t="12513" x="2644775" y="2724150"/>
          <p14:tracePt t="12530" x="2665413" y="2703513"/>
          <p14:tracePt t="12547" x="2690813" y="2678113"/>
          <p14:tracePt t="12563" x="2697163" y="2651125"/>
          <p14:tracePt t="12580" x="2709863" y="2632075"/>
          <p14:tracePt t="12596" x="2709863" y="2598738"/>
          <p14:tracePt t="12613" x="2709863" y="2566988"/>
          <p14:tracePt t="12630" x="2697163" y="2540000"/>
          <p14:tracePt t="12647" x="2690813" y="2514600"/>
          <p14:tracePt t="12663" x="2671763" y="2508250"/>
          <p14:tracePt t="12680" x="2651125" y="2501900"/>
          <p14:tracePt t="12697" x="2632075" y="2489200"/>
          <p14:tracePt t="12713" x="2592388" y="2489200"/>
          <p14:tracePt t="12730" x="2554288" y="2489200"/>
          <p14:tracePt t="12747" x="2520950" y="2489200"/>
          <p14:tracePt t="12763" x="2489200" y="2495550"/>
          <p14:tracePt t="12780" x="2436813" y="2514600"/>
          <p14:tracePt t="12797" x="2409825" y="2527300"/>
          <p14:tracePt t="12813" x="2378075" y="2533650"/>
          <p14:tracePt t="12830" x="2351088" y="2554288"/>
          <p14:tracePt t="12846" x="2338388" y="2579688"/>
          <p14:tracePt t="12863" x="2319338" y="2613025"/>
          <p14:tracePt t="12880" x="2298700" y="2644775"/>
          <p14:tracePt t="12896" x="2279650" y="2678113"/>
          <p14:tracePt t="12913" x="2273300" y="2717800"/>
          <p14:tracePt t="12930" x="2273300" y="2762250"/>
          <p14:tracePt t="12947" x="2273300" y="2795588"/>
          <p14:tracePt t="12963" x="2298700" y="2814638"/>
          <p14:tracePt t="12980" x="2344738" y="2847975"/>
          <p14:tracePt t="12996" x="2390775" y="2873375"/>
          <p14:tracePt t="13013" x="2449513" y="2894013"/>
          <p14:tracePt t="13030" x="2514600" y="2887663"/>
          <p14:tracePt t="13046" x="2560638" y="2887663"/>
          <p14:tracePt t="13063" x="2592388" y="2887663"/>
          <p14:tracePt t="14914" x="2592388" y="2894013"/>
          <p14:tracePt t="14925" x="2606675" y="2906713"/>
          <p14:tracePt t="14930" x="2632075" y="2919413"/>
          <p14:tracePt t="14930" x="2671763" y="2952750"/>
          <p14:tracePt t="14946" x="2709863" y="2971800"/>
          <p14:tracePt t="14962" x="2743200" y="2990850"/>
          <p14:tracePt t="14979" x="2755900" y="2997200"/>
          <p14:tracePt t="15018" x="2762250" y="2997200"/>
          <p14:tracePt t="15266" x="2755900" y="2997200"/>
          <p14:tracePt t="15274" x="2743200" y="2978150"/>
          <p14:tracePt t="15282" x="2717800" y="2965450"/>
          <p14:tracePt t="15288" x="2690813" y="2946400"/>
          <p14:tracePt t="15296" x="2606675" y="2913063"/>
          <p14:tracePt t="15312" x="2514600" y="2879725"/>
          <p14:tracePt t="15329" x="2370138" y="2867025"/>
          <p14:tracePt t="15345" x="2181225" y="2867025"/>
          <p14:tracePt t="15362" x="2051050" y="2860675"/>
          <p14:tracePt t="15379" x="1939925" y="2860675"/>
          <p14:tracePt t="15395" x="1841500" y="2860675"/>
          <p14:tracePt t="15412" x="1763713" y="2860675"/>
          <p14:tracePt t="15429" x="1704975" y="2860675"/>
          <p14:tracePt t="15445" x="1671638" y="2860675"/>
          <p14:tracePt t="15462" x="1646238" y="2847975"/>
          <p14:tracePt t="15479" x="1625600" y="2847975"/>
          <p14:tracePt t="15496" x="1606550" y="2847975"/>
          <p14:tracePt t="15512" x="1593850" y="2841625"/>
          <p14:tracePt t="15529" x="1587500" y="2841625"/>
          <p14:tracePt t="15545" x="1574800" y="2841625"/>
          <p14:tracePt t="15666" x="1581150" y="2841625"/>
          <p14:tracePt t="15674" x="1581150" y="2835275"/>
          <p14:tracePt t="15682" x="1587500" y="2835275"/>
          <p14:tracePt t="15695" x="1606550" y="2835275"/>
          <p14:tracePt t="15696" x="1625600" y="2835275"/>
          <p14:tracePt t="15712" x="1652588" y="2835275"/>
          <p14:tracePt t="15729" x="1677988" y="2835275"/>
          <p14:tracePt t="15745" x="1692275" y="2835275"/>
          <p14:tracePt t="15858" x="1684338" y="2835275"/>
          <p14:tracePt t="15876" x="1677988" y="2835275"/>
          <p14:tracePt t="16136" x="1684338" y="2841625"/>
          <p14:tracePt t="16154" x="1692275" y="2854325"/>
          <p14:tracePt t="16162" x="1704975" y="2867025"/>
          <p14:tracePt t="16179" x="1744663" y="2919413"/>
          <p14:tracePt t="16179" x="1789113" y="2952750"/>
          <p14:tracePt t="16195" x="1822450" y="2965450"/>
          <p14:tracePt t="16212" x="1835150" y="2971800"/>
          <p14:tracePt t="16666" x="1854200" y="2971800"/>
          <p14:tracePt t="16666" x="1868488" y="2984500"/>
          <p14:tracePt t="16682" x="1881188" y="2990850"/>
          <p14:tracePt t="16690" x="1881188" y="3005138"/>
          <p14:tracePt t="16698" x="1887538" y="3005138"/>
          <p14:tracePt t="16706" x="1881188" y="2997200"/>
          <p14:tracePt t="16712" x="1874838" y="2990850"/>
          <p14:tracePt t="16728" x="1874838" y="2984500"/>
          <p14:tracePt t="16745" x="1881188" y="2971800"/>
          <p14:tracePt t="16762" x="1874838" y="2952750"/>
          <p14:tracePt t="16946" x="1881188" y="2952750"/>
          <p14:tracePt t="16970" x="1887538" y="2952750"/>
          <p14:tracePt t="16994" x="1900238" y="2952750"/>
          <p14:tracePt t="17002" x="1927225" y="2959100"/>
          <p14:tracePt t="17018" x="1952625" y="2965450"/>
          <p14:tracePt t="17028" x="1992313" y="2984500"/>
          <p14:tracePt t="17028" x="2103438" y="3036888"/>
          <p14:tracePt t="17045" x="2273300" y="3076575"/>
          <p14:tracePt t="17061" x="2430463" y="3076575"/>
          <p14:tracePt t="17078" x="2489200" y="3082925"/>
          <p14:tracePt t="17466" x="2489200" y="3089275"/>
          <p14:tracePt t="17474" x="2481263" y="3095625"/>
          <p14:tracePt t="17482" x="2474913" y="3095625"/>
          <p14:tracePt t="17498" x="2474913" y="3101975"/>
          <p14:tracePt t="17499" x="2468563" y="3108325"/>
          <p14:tracePt t="17511" x="2481263" y="3154363"/>
          <p14:tracePt t="17528" x="2520950" y="3194050"/>
          <p14:tracePt t="17545" x="2540000" y="3194050"/>
          <p14:tracePt t="17561" x="2566988" y="3213100"/>
          <p14:tracePt t="17578" x="2598738" y="3219450"/>
          <p14:tracePt t="17594" x="2644775" y="3225800"/>
          <p14:tracePt t="17611" x="2697163" y="3252788"/>
          <p14:tracePt t="17628" x="2762250" y="3265488"/>
          <p14:tracePt t="17645" x="2820988" y="3278188"/>
          <p14:tracePt t="17661" x="2906713" y="3271838"/>
          <p14:tracePt t="17678" x="2978150" y="3271838"/>
          <p14:tracePt t="17694" x="3036888" y="3271838"/>
          <p14:tracePt t="17711" x="3082925" y="3271838"/>
          <p14:tracePt t="17728" x="3101975" y="3271838"/>
          <p14:tracePt t="18106" x="3101975" y="3278188"/>
          <p14:tracePt t="18114" x="3101975" y="3284538"/>
          <p14:tracePt t="18122" x="3108325" y="3284538"/>
          <p14:tracePt t="18129" x="3108325" y="3292475"/>
          <p14:tracePt t="18145" x="3116263" y="3298825"/>
          <p14:tracePt t="18161" x="3122613" y="3311525"/>
          <p14:tracePt t="18202" x="3122613" y="3317875"/>
          <p14:tracePt t="18346" x="3128963" y="3324225"/>
          <p14:tracePt t="18354" x="3141663" y="3351213"/>
          <p14:tracePt t="18362" x="3154363" y="3370263"/>
          <p14:tracePt t="18362" x="3187700" y="3409950"/>
          <p14:tracePt t="18378" x="3194050" y="3429000"/>
          <p14:tracePt t="18394" x="3206750" y="3454400"/>
          <p14:tracePt t="18411" x="3225800" y="3494088"/>
          <p14:tracePt t="18428" x="3240088" y="3527425"/>
          <p14:tracePt t="18444" x="3265488" y="3565525"/>
          <p14:tracePt t="18461" x="3284538" y="3611563"/>
          <p14:tracePt t="18477" x="3305175" y="3663950"/>
          <p14:tracePt t="18494" x="3344863" y="3735388"/>
          <p14:tracePt t="18511" x="3370263" y="3794125"/>
          <p14:tracePt t="18528" x="3389313" y="3852863"/>
          <p14:tracePt t="18544" x="3403600" y="3911600"/>
          <p14:tracePt t="18561" x="3435350" y="4016375"/>
          <p14:tracePt t="18577" x="3454400" y="4089400"/>
          <p14:tracePt t="18594" x="3475038" y="4173538"/>
          <p14:tracePt t="18611" x="3487738" y="4251325"/>
          <p14:tracePt t="18628" x="3487738" y="4303713"/>
          <p14:tracePt t="18645" x="3487738" y="4349750"/>
          <p14:tracePt t="18661" x="3487738" y="4383088"/>
          <p14:tracePt t="18678" x="3487738" y="4427538"/>
          <p14:tracePt t="18694" x="3494088" y="4460875"/>
          <p14:tracePt t="18711" x="3494088" y="4494213"/>
          <p14:tracePt t="18728" x="3494088" y="4519613"/>
          <p14:tracePt t="18744" x="3494088" y="4565650"/>
          <p14:tracePt t="18761" x="3487738" y="4597400"/>
          <p14:tracePt t="18777" x="3487738" y="4656138"/>
          <p14:tracePt t="18794" x="3487738" y="4708525"/>
          <p14:tracePt t="18811" x="3487738" y="4767263"/>
          <p14:tracePt t="18827" x="3487738" y="4840288"/>
          <p14:tracePt t="18844" x="3481388" y="4911725"/>
          <p14:tracePt t="18861" x="3481388" y="4976813"/>
          <p14:tracePt t="18877" x="3481388" y="5041900"/>
          <p14:tracePt t="18894" x="3481388" y="5087938"/>
          <p14:tracePt t="18911" x="3481388" y="5127625"/>
          <p14:tracePt t="18927" x="3475038" y="5165725"/>
          <p14:tracePt t="18944" x="3462338" y="5218113"/>
          <p14:tracePt t="18961" x="3454400" y="5264150"/>
          <p14:tracePt t="18977" x="3441700" y="5329238"/>
          <p14:tracePt t="18994" x="3416300" y="5375275"/>
          <p14:tracePt t="19011" x="3395663" y="5408613"/>
          <p14:tracePt t="19027" x="3389313" y="5440363"/>
          <p14:tracePt t="19044" x="3363913" y="5473700"/>
          <p14:tracePt t="19061" x="3351213" y="5499100"/>
          <p14:tracePt t="19077" x="3330575" y="5532438"/>
          <p14:tracePt t="19094" x="3317875" y="5557838"/>
          <p14:tracePt t="19111" x="3305175" y="5584825"/>
          <p14:tracePt t="19128" x="3298825" y="5591175"/>
          <p14:tracePt t="19144" x="3298825" y="5603875"/>
          <p14:tracePt t="19274" x="3292475" y="5603875"/>
          <p14:tracePt t="19289" x="3298825" y="5603875"/>
          <p14:tracePt t="19297" x="3298825" y="5597525"/>
          <p14:tracePt t="19310" x="3305175" y="5591175"/>
          <p14:tracePt t="19313" x="3317875" y="5578475"/>
          <p14:tracePt t="19327" x="3351213" y="5551488"/>
          <p14:tracePt t="19344" x="3389313" y="5480050"/>
          <p14:tracePt t="19361" x="3435350" y="5387975"/>
          <p14:tracePt t="19377" x="3500438" y="5276850"/>
          <p14:tracePt t="19394" x="3513138" y="5232400"/>
          <p14:tracePt t="19411" x="3546475" y="5173663"/>
          <p14:tracePt t="19427" x="3559175" y="5106988"/>
          <p14:tracePt t="19444" x="3573463" y="5035550"/>
          <p14:tracePt t="19461" x="3605213" y="4983163"/>
          <p14:tracePt t="19477" x="3624263" y="4937125"/>
          <p14:tracePt t="19494" x="3651250" y="4892675"/>
          <p14:tracePt t="19510" x="3670300" y="4826000"/>
          <p14:tracePt t="19527" x="3697288" y="4760913"/>
          <p14:tracePt t="19544" x="3735388" y="4670425"/>
          <p14:tracePt t="19561" x="3749675" y="4597400"/>
          <p14:tracePt t="19577" x="3762375" y="4506913"/>
          <p14:tracePt t="19594" x="3768725" y="4467225"/>
          <p14:tracePt t="19610" x="3768725" y="4427538"/>
          <p14:tracePt t="19627" x="3768725" y="4376738"/>
          <p14:tracePt t="19644" x="3762375" y="4310063"/>
          <p14:tracePt t="19661" x="3762375" y="4238625"/>
          <p14:tracePt t="19677" x="3762375" y="4179888"/>
          <p14:tracePt t="19694" x="3756025" y="4114800"/>
          <p14:tracePt t="19710" x="3756025" y="4062413"/>
          <p14:tracePt t="19727" x="3756025" y="4016375"/>
          <p14:tracePt t="19744" x="3756025" y="3957638"/>
          <p14:tracePt t="19760" x="3749675" y="3886200"/>
          <p14:tracePt t="19777" x="3741738" y="3802063"/>
          <p14:tracePt t="19794" x="3741738" y="3756025"/>
          <p14:tracePt t="19810" x="3741738" y="3716338"/>
          <p14:tracePt t="19827" x="3735388" y="3697288"/>
          <p14:tracePt t="19844" x="3729038" y="3676650"/>
          <p14:tracePt t="19860" x="3729038" y="3651250"/>
          <p14:tracePt t="19877" x="3716338" y="3638550"/>
          <p14:tracePt t="19894" x="3709988" y="3617913"/>
          <p14:tracePt t="19910" x="3709988" y="3586163"/>
          <p14:tracePt t="19927" x="3703638" y="3565525"/>
          <p14:tracePt t="19944" x="3690938" y="3533775"/>
          <p14:tracePt t="19960" x="3683000" y="3500438"/>
          <p14:tracePt t="19977" x="3663950" y="3454400"/>
          <p14:tracePt t="19994" x="3651250" y="3416300"/>
          <p14:tracePt t="20010" x="3638550" y="3389313"/>
          <p14:tracePt t="20027" x="3624263" y="3363913"/>
          <p14:tracePt t="20044" x="3617913" y="3351213"/>
          <p14:tracePt t="21692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section_8/</a:t>
            </a:r>
            <a:r>
              <a:rPr lang="en-US" dirty="0" smtClean="0">
                <a:hlinkClick r:id="rId4" action="ppaction://hlinkfile"/>
              </a:rPr>
              <a:t>PowerTable.java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762000"/>
            <a:ext cx="9134475" cy="3108544"/>
          </a:xfr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24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//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 Print table body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25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for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(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double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x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=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1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x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&lt;= XMAX;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x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++)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27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28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//</a:t>
            </a:r>
            <a:r>
              <a:rPr lang="en-US" sz="1400" dirty="0" smtClean="0">
                <a:solidFill>
                  <a:srgbClr val="0073FF"/>
                </a:solidFill>
                <a:latin typeface="Times"/>
                <a:ea typeface="Times"/>
                <a:cs typeface="Times"/>
              </a:rPr>
              <a:t> Print table row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29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30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</a:t>
            </a:r>
            <a:r>
              <a:rPr lang="en-US" sz="1400" dirty="0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for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(</a:t>
            </a:r>
            <a:r>
              <a:rPr lang="en-US" sz="1400" dirty="0" err="1" smtClean="0">
                <a:solidFill>
                  <a:srgbClr val="CC0066"/>
                </a:solidFill>
                <a:latin typeface="Courier"/>
                <a:ea typeface="Courier"/>
                <a:cs typeface="Courier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= </a:t>
            </a:r>
            <a:r>
              <a:rPr lang="en-US" sz="1400" dirty="0" smtClean="0">
                <a:solidFill>
                  <a:srgbClr val="66FF19"/>
                </a:solidFill>
                <a:latin typeface="Courier"/>
                <a:ea typeface="Courier"/>
                <a:cs typeface="Courier"/>
              </a:rPr>
              <a:t>1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;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&lt;= NMAX;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++)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31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{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32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   System.out.printf(</a:t>
            </a:r>
            <a:r>
              <a:rPr lang="en-US" sz="1400" dirty="0" smtClean="0">
                <a:solidFill>
                  <a:srgbClr val="32E598"/>
                </a:solidFill>
                <a:latin typeface="Courier"/>
                <a:ea typeface="Courier"/>
                <a:cs typeface="Courier"/>
              </a:rPr>
              <a:t>"%10.0f"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,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Math.pow(x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,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));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33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34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   </a:t>
            </a:r>
            <a:r>
              <a:rPr lang="en-US" sz="1400" dirty="0" err="1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System.out.println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();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35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36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   }</a:t>
            </a:r>
          </a:p>
          <a:p>
            <a:pPr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0073FF"/>
                </a:solidFill>
                <a:latin typeface="Courier"/>
                <a:ea typeface="Courier"/>
                <a:cs typeface="Courier"/>
              </a:rPr>
              <a:t> 37  </a:t>
            </a:r>
            <a:r>
              <a:rPr lang="en-US" sz="1400" dirty="0" smtClean="0">
                <a:solidFill>
                  <a:srgbClr val="000000"/>
                </a:solidFill>
                <a:latin typeface="Courier"/>
                <a:ea typeface="Courier"/>
                <a:cs typeface="Courier"/>
              </a:rPr>
              <a:t>}</a:t>
            </a:r>
            <a:endParaRPr lang="en-US" sz="1400" b="1" dirty="0" smtClean="0">
              <a:solidFill>
                <a:srgbClr val="0073FF"/>
              </a:solidFill>
              <a:latin typeface="Courier"/>
              <a:ea typeface="Courier"/>
              <a:cs typeface="Courier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61479" y="3870544"/>
            <a:ext cx="8882521" cy="1905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ucida Sans"/>
                <a:ea typeface="+mn-ea"/>
                <a:cs typeface="+mn-cs"/>
              </a:rPr>
              <a:t>Program Run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259" y="4326037"/>
            <a:ext cx="3796586" cy="220612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154" x="2357438" y="4030663"/>
          <p14:tracePt t="20162" x="2286000" y="4049713"/>
          <p14:tracePt t="20173" x="2233613" y="4062413"/>
          <p14:tracePt t="20178" x="2174875" y="4075113"/>
          <p14:tracePt t="20186" x="2122488" y="4121150"/>
          <p14:tracePt t="20202" x="2082800" y="4148138"/>
          <p14:tracePt t="20218" x="2082800" y="4154488"/>
          <p14:tracePt t="20266" x="2082800" y="4160838"/>
          <p14:tracePt t="20274" x="2090738" y="4160838"/>
          <p14:tracePt t="20282" x="2103438" y="4167188"/>
          <p14:tracePt t="20290" x="2122488" y="4167188"/>
          <p14:tracePt t="20298" x="2193925" y="4192588"/>
          <p14:tracePt t="20314" x="2239963" y="4206875"/>
          <p14:tracePt t="20331" x="2332038" y="4251325"/>
          <p14:tracePt t="20348" x="2455863" y="4310063"/>
          <p14:tracePt t="20364" x="2554288" y="4349750"/>
          <p14:tracePt t="20381" x="2632075" y="4383088"/>
          <p14:tracePt t="20398" x="2684463" y="4402138"/>
          <p14:tracePt t="20414" x="2743200" y="4435475"/>
          <p14:tracePt t="20431" x="2776538" y="4454525"/>
          <p14:tracePt t="20448" x="2789238" y="4460875"/>
          <p14:tracePt t="20482" x="2782888" y="4467225"/>
          <p14:tracePt t="20483" x="2768600" y="4479925"/>
          <p14:tracePt t="20498" x="2671763" y="4513263"/>
          <p14:tracePt t="20514" x="2533650" y="4565650"/>
          <p14:tracePt t="20531" x="2384425" y="4624388"/>
          <p14:tracePt t="20547" x="2214563" y="4670425"/>
          <p14:tracePt t="20564" x="2038350" y="4708525"/>
          <p14:tracePt t="20581" x="1854200" y="4741863"/>
          <p14:tracePt t="20598" x="1704975" y="4760913"/>
          <p14:tracePt t="20615" x="1560513" y="4806950"/>
          <p14:tracePt t="20632" x="1463675" y="4826000"/>
          <p14:tracePt t="20648" x="1390650" y="4833938"/>
          <p14:tracePt t="20665" x="1352550" y="4833938"/>
          <p14:tracePt t="20681" x="1325563" y="4833938"/>
          <p14:tracePt t="20714" x="1319213" y="4833938"/>
          <p14:tracePt t="20715" x="1312863" y="4833938"/>
          <p14:tracePt t="20731" x="1306513" y="4833938"/>
          <p14:tracePt t="20747" x="1300163" y="4840288"/>
          <p14:tracePt t="20764" x="1287463" y="4840288"/>
          <p14:tracePt t="20781" x="1279525" y="4840288"/>
          <p14:tracePt t="20797" x="1260475" y="4840288"/>
          <p14:tracePt t="20814" x="1241425" y="4840288"/>
          <p14:tracePt t="20831" x="1227138" y="4846638"/>
          <p14:tracePt t="20847" x="1220788" y="4846638"/>
          <p14:tracePt t="20864" x="1214438" y="4846638"/>
          <p14:tracePt t="20962" x="1220788" y="4846638"/>
          <p14:tracePt t="20970" x="1241425" y="4846638"/>
          <p14:tracePt t="20978" x="1273175" y="4846638"/>
          <p14:tracePt t="20986" x="1346200" y="4846638"/>
          <p14:tracePt t="20998" x="1436688" y="4840288"/>
          <p14:tracePt t="21014" x="1541463" y="4840288"/>
          <p14:tracePt t="21031" x="1652588" y="4840288"/>
          <p14:tracePt t="21047" x="1782763" y="4826000"/>
          <p14:tracePt t="21064" x="1912938" y="4826000"/>
          <p14:tracePt t="21081" x="2044700" y="4826000"/>
          <p14:tracePt t="21097" x="2174875" y="4826000"/>
          <p14:tracePt t="21114" x="2332038" y="4826000"/>
          <p14:tracePt t="21131" x="2422525" y="4826000"/>
          <p14:tracePt t="21147" x="2508250" y="4826000"/>
          <p14:tracePt t="21164" x="2598738" y="4826000"/>
          <p14:tracePt t="21181" x="2690813" y="4826000"/>
          <p14:tracePt t="21197" x="2789238" y="4826000"/>
          <p14:tracePt t="21214" x="2887663" y="4826000"/>
          <p14:tracePt t="21231" x="2984500" y="4819650"/>
          <p14:tracePt t="21247" x="3089275" y="4819650"/>
          <p14:tracePt t="21264" x="3175000" y="4819650"/>
          <p14:tracePt t="21280" x="3265488" y="4819650"/>
          <p14:tracePt t="21297" x="3344863" y="4819650"/>
          <p14:tracePt t="21314" x="3448050" y="4819650"/>
          <p14:tracePt t="21331" x="3521075" y="4819650"/>
          <p14:tracePt t="21347" x="3579813" y="4819650"/>
          <p14:tracePt t="21364" x="3644900" y="4819650"/>
          <p14:tracePt t="21381" x="3716338" y="4819650"/>
          <p14:tracePt t="21397" x="3794125" y="4819650"/>
          <p14:tracePt t="21414" x="3873500" y="4819650"/>
          <p14:tracePt t="21431" x="3951288" y="4819650"/>
          <p14:tracePt t="21447" x="4022725" y="4819650"/>
          <p14:tracePt t="21464" x="4089400" y="4819650"/>
          <p14:tracePt t="21480" x="4121150" y="4819650"/>
          <p14:tracePt t="21497" x="4140200" y="4813300"/>
          <p14:tracePt t="21514" x="4160838" y="4806950"/>
          <p14:tracePt t="21530" x="4173538" y="4806950"/>
          <p14:tracePt t="21547" x="4179888" y="4806950"/>
          <p14:tracePt t="21564" x="4192588" y="4806950"/>
          <p14:tracePt t="21580" x="4206875" y="4806950"/>
          <p14:tracePt t="21597" x="4213225" y="4806950"/>
          <p14:tracePt t="22042" x="4213225" y="4800600"/>
          <p14:tracePt t="22050" x="4213225" y="4787900"/>
          <p14:tracePt t="22058" x="4213225" y="4767263"/>
          <p14:tracePt t="22066" x="4213225" y="4702175"/>
          <p14:tracePt t="22082" x="4213225" y="4656138"/>
          <p14:tracePt t="22082" x="4213225" y="4605338"/>
          <p14:tracePt t="22098" x="4213225" y="4479925"/>
          <p14:tracePt t="22114" x="4173538" y="4251325"/>
          <p14:tracePt t="22130" x="4108450" y="4022725"/>
          <p14:tracePt t="22147" x="4022725" y="3860800"/>
          <p14:tracePt t="22163" x="3892550" y="3690938"/>
          <p14:tracePt t="22180" x="3808413" y="3605213"/>
          <p14:tracePt t="22197" x="3697288" y="3500438"/>
          <p14:tracePt t="22213" x="3611563" y="3422650"/>
          <p14:tracePt t="22230" x="3527425" y="3382963"/>
          <p14:tracePt t="22247" x="3429000" y="3344863"/>
          <p14:tracePt t="22263" x="3344863" y="3305175"/>
          <p14:tracePt t="22280" x="3233738" y="3265488"/>
          <p14:tracePt t="22297" x="3089275" y="3206750"/>
          <p14:tracePt t="22313" x="2919413" y="3122613"/>
          <p14:tracePt t="22330" x="2827338" y="3063875"/>
          <p14:tracePt t="22347" x="2749550" y="3005138"/>
          <p14:tracePt t="22363" x="2659063" y="2938463"/>
          <p14:tracePt t="22380" x="2554288" y="2867025"/>
          <p14:tracePt t="22397" x="2449513" y="2789238"/>
          <p14:tracePt t="22414" x="2332038" y="2709863"/>
          <p14:tracePt t="22430" x="2239963" y="2651125"/>
          <p14:tracePt t="22447" x="2168525" y="2579688"/>
          <p14:tracePt t="22463" x="2103438" y="2520950"/>
          <p14:tracePt t="22480" x="2044700" y="2462213"/>
          <p14:tracePt t="22497" x="1979613" y="2397125"/>
          <p14:tracePt t="22513" x="1958975" y="2357438"/>
          <p14:tracePt t="22530" x="1939925" y="2351088"/>
          <p14:tracePt t="22547" x="1933575" y="2338388"/>
          <p14:tracePt t="22563" x="1927225" y="2332038"/>
          <p14:tracePt t="22580" x="1927225" y="2325688"/>
          <p14:tracePt t="22626" x="1920875" y="2325688"/>
          <p14:tracePt t="23026" x="1927225" y="2325688"/>
          <p14:tracePt t="23034" x="1958975" y="2325688"/>
          <p14:tracePt t="23050" x="1992313" y="2325688"/>
          <p14:tracePt t="23058" x="2024063" y="2325688"/>
          <p14:tracePt t="23066" x="2076450" y="2325688"/>
          <p14:tracePt t="23080" x="2168525" y="2325688"/>
          <p14:tracePt t="23096" x="2239963" y="2332038"/>
          <p14:tracePt t="23113" x="2332038" y="2332038"/>
          <p14:tracePt t="23130" x="2489200" y="2332038"/>
          <p14:tracePt t="23146" x="2632075" y="2338388"/>
          <p14:tracePt t="23163" x="2762250" y="2338388"/>
          <p14:tracePt t="23180" x="2894013" y="2344738"/>
          <p14:tracePt t="23196" x="3011488" y="2357438"/>
          <p14:tracePt t="23213" x="3095625" y="2357438"/>
          <p14:tracePt t="23230" x="3116263" y="2357438"/>
          <p14:tracePt t="23246" x="3122613" y="2357438"/>
          <p14:tracePt t="23915" x="3122613" y="2370138"/>
          <p14:tracePt t="23923" x="3128963" y="2403475"/>
          <p14:tracePt t="23931" x="3160713" y="2468563"/>
          <p14:tracePt t="23931" x="3213100" y="2606675"/>
          <p14:tracePt t="23947" x="3284538" y="2768600"/>
          <p14:tracePt t="23964" x="3403600" y="3024188"/>
          <p14:tracePt t="23980" x="3579813" y="3395663"/>
          <p14:tracePt t="23997" x="3722688" y="3781425"/>
          <p14:tracePt t="24014" x="3833813" y="4219575"/>
          <p14:tracePt t="24030" x="4030663" y="4624388"/>
          <p14:tracePt t="24047" x="4198938" y="4983163"/>
          <p14:tracePt t="24064" x="4349750" y="5199063"/>
          <p14:tracePt t="24080" x="4402138" y="5303838"/>
          <p14:tracePt t="24097" x="4414838" y="5341938"/>
          <p14:tracePt t="24171" x="4414838" y="5335588"/>
          <p14:tracePt t="24179" x="4414838" y="5329238"/>
          <p14:tracePt t="24187" x="4414838" y="5316538"/>
          <p14:tracePt t="24203" x="4414838" y="5310188"/>
          <p14:tracePt t="24315" x="4421188" y="5310188"/>
          <p14:tracePt t="24323" x="4421188" y="5297488"/>
          <p14:tracePt t="24331" x="4427538" y="5270500"/>
          <p14:tracePt t="24331" x="4448175" y="5192713"/>
          <p14:tracePt t="24347" x="4454525" y="5094288"/>
          <p14:tracePt t="24364" x="4448175" y="5010150"/>
          <p14:tracePt t="24380" x="4427538" y="4945063"/>
          <p14:tracePt t="24397" x="4389438" y="4884738"/>
          <p14:tracePt t="24414" x="4376738" y="4872038"/>
          <p14:tracePt t="24430" x="4368800" y="4872038"/>
          <p14:tracePt t="24467" x="4362450" y="4872038"/>
          <p14:tracePt t="24595" x="4362450" y="4878388"/>
          <p14:tracePt t="24611" x="4362450" y="4892675"/>
          <p14:tracePt t="24619" x="4376738" y="4905375"/>
          <p14:tracePt t="24621" x="4376738" y="4924425"/>
          <p14:tracePt t="24630" x="4389438" y="4976813"/>
          <p14:tracePt t="24647" x="4427538" y="5062538"/>
          <p14:tracePt t="24664" x="4460875" y="5173663"/>
          <p14:tracePt t="24680" x="4513263" y="5316538"/>
          <p14:tracePt t="24697" x="4546600" y="5461000"/>
          <p14:tracePt t="24713" x="4572000" y="5649913"/>
          <p14:tracePt t="24730" x="4578350" y="5851525"/>
          <p14:tracePt t="24747" x="4578350" y="6100763"/>
          <p14:tracePt t="24763" x="4578350" y="6283325"/>
          <p14:tracePt t="24780" x="4565650" y="6394450"/>
          <p14:tracePt t="24797" x="4513263" y="6484938"/>
          <p14:tracePt t="24813" x="4448175" y="6564313"/>
          <p14:tracePt t="24830" x="4376738" y="6610350"/>
          <p14:tracePt t="24847" x="4324350" y="6635750"/>
          <p14:tracePt t="24864" x="4297363" y="6648450"/>
          <p14:tracePt t="24880" x="4291013" y="6648450"/>
          <p14:tracePt t="24931" x="4291013" y="6642100"/>
          <p14:tracePt t="24939" x="4297363" y="6635750"/>
          <p14:tracePt t="24947" x="4297363" y="6623050"/>
          <p14:tracePt t="24951" x="4318000" y="6596063"/>
          <p14:tracePt t="24963" x="4368800" y="6551613"/>
          <p14:tracePt t="24980" x="4427538" y="6465888"/>
          <p14:tracePt t="24997" x="4506913" y="6388100"/>
          <p14:tracePt t="25013" x="4611688" y="6256338"/>
          <p14:tracePt t="25030" x="4695825" y="6100763"/>
          <p14:tracePt t="25047" x="4775200" y="5897563"/>
          <p14:tracePt t="25063" x="4800600" y="5545138"/>
          <p14:tracePt t="25080" x="4775200" y="5094288"/>
          <p14:tracePt t="25097" x="4643438" y="4572000"/>
          <p14:tracePt t="25113" x="4414838" y="4108450"/>
          <p14:tracePt t="25130" x="4114800" y="3663950"/>
          <p14:tracePt t="25147" x="3462338" y="3036888"/>
          <p14:tracePt t="25163" x="3024188" y="2659063"/>
          <p14:tracePt t="25180" x="2762250" y="2501900"/>
          <p14:tracePt t="25197" x="2659063" y="2443163"/>
          <p14:tracePt t="25213" x="2625725" y="2422525"/>
          <p14:tracePt t="25339" x="2625725" y="2416175"/>
          <p14:tracePt t="25363" x="2619375" y="2416175"/>
          <p14:tracePt t="25395" x="2613025" y="2409825"/>
          <p14:tracePt t="25403" x="2613025" y="2397125"/>
          <p14:tracePt t="25414" x="2613025" y="2384425"/>
          <p14:tracePt t="25414" x="2613025" y="2363788"/>
          <p14:tracePt t="25430" x="2613025" y="2338388"/>
          <p14:tracePt t="25467" x="2598738" y="2338388"/>
          <p14:tracePt t="25483" x="2592388" y="2338388"/>
          <p14:tracePt t="25499" x="2592388" y="2332038"/>
          <p14:tracePt t="25699" x="2579688" y="2332038"/>
          <p14:tracePt t="25723" x="2579688" y="2311400"/>
          <p14:tracePt t="25731" x="2566988" y="2292350"/>
          <p14:tracePt t="25746" x="2566988" y="2273300"/>
          <p14:tracePt t="25747" x="2566988" y="2252663"/>
          <p14:tracePt t="25763" x="2560638" y="2227263"/>
          <p14:tracePt t="25780" x="2547938" y="2193925"/>
          <p14:tracePt t="25796" x="2520950" y="2162175"/>
          <p14:tracePt t="25813" x="2468563" y="2116138"/>
          <p14:tracePt t="25830" x="2390775" y="2038350"/>
          <p14:tracePt t="25846" x="2319338" y="1973263"/>
          <p14:tracePt t="25863" x="2260600" y="1912938"/>
          <p14:tracePt t="25880" x="2214563" y="1862138"/>
          <p14:tracePt t="25897" x="2155825" y="1803400"/>
          <p14:tracePt t="25913" x="2097088" y="1744663"/>
          <p14:tracePt t="25930" x="2032000" y="1677988"/>
          <p14:tracePt t="25946" x="1939925" y="1593850"/>
          <p14:tracePt t="25963" x="1893888" y="1547813"/>
          <p14:tracePt t="25980" x="1862138" y="1528763"/>
          <p14:tracePt t="25996" x="1841500" y="1516063"/>
          <p14:tracePt t="26051" x="1841500" y="1508125"/>
          <p14:tracePt t="26179" x="1841500" y="1516063"/>
          <p14:tracePt t="26403" x="1847850" y="1516063"/>
          <p14:tracePt t="26411" x="1854200" y="1516063"/>
          <p14:tracePt t="26427" x="1868488" y="1516063"/>
          <p14:tracePt t="26435" x="1874838" y="1516063"/>
          <p14:tracePt t="26446" x="1881188" y="1516063"/>
          <p14:tracePt t="26446" x="1887538" y="1516063"/>
          <p14:tracePt t="26463" x="1900238" y="1516063"/>
          <p14:tracePt t="26480" x="1900238" y="1522413"/>
          <p14:tracePt t="26496" x="1912938" y="1522413"/>
          <p14:tracePt t="26513" x="1927225" y="1522413"/>
          <p14:tracePt t="26529" x="1946275" y="1516063"/>
          <p14:tracePt t="26546" x="1992313" y="1508125"/>
          <p14:tracePt t="26563" x="2024063" y="1501775"/>
          <p14:tracePt t="26579" x="2051050" y="1501775"/>
          <p14:tracePt t="26596" x="2076450" y="1495425"/>
          <p14:tracePt t="26613" x="2090738" y="1482725"/>
          <p14:tracePt t="26629" x="2109788" y="1476375"/>
          <p14:tracePt t="26646" x="2122488" y="1463675"/>
          <p14:tracePt t="26663" x="2135188" y="1449388"/>
          <p14:tracePt t="26679" x="2141538" y="1436688"/>
          <p14:tracePt t="26696" x="2162175" y="1411288"/>
          <p14:tracePt t="26713" x="2174875" y="1397000"/>
          <p14:tracePt t="26729" x="2181225" y="1377950"/>
          <p14:tracePt t="26746" x="2193925" y="1358900"/>
          <p14:tracePt t="26763" x="2201863" y="1325563"/>
          <p14:tracePt t="26779" x="2201863" y="1312863"/>
          <p14:tracePt t="26796" x="2201863" y="1300163"/>
          <p14:tracePt t="26813" x="2181225" y="1273175"/>
          <p14:tracePt t="26829" x="2162175" y="1254125"/>
          <p14:tracePt t="26846" x="2128838" y="1220788"/>
          <p14:tracePt t="26863" x="2097088" y="1195388"/>
          <p14:tracePt t="26879" x="2063750" y="1182688"/>
          <p14:tracePt t="26896" x="2017713" y="1162050"/>
          <p14:tracePt t="26913" x="1985963" y="1162050"/>
          <p14:tracePt t="26929" x="1952625" y="1155700"/>
          <p14:tracePt t="26946" x="1927225" y="1155700"/>
          <p14:tracePt t="26963" x="1881188" y="1155700"/>
          <p14:tracePt t="26979" x="1854200" y="1168400"/>
          <p14:tracePt t="26996" x="1828800" y="1176338"/>
          <p14:tracePt t="27013" x="1816100" y="1189038"/>
          <p14:tracePt t="27029" x="1809750" y="1195388"/>
          <p14:tracePt t="27046" x="1803400" y="1201738"/>
          <p14:tracePt t="27062" x="1795463" y="1214438"/>
          <p14:tracePt t="27079" x="1795463" y="1227138"/>
          <p14:tracePt t="27096" x="1795463" y="1254125"/>
          <p14:tracePt t="27112" x="1795463" y="1266825"/>
          <p14:tracePt t="27129" x="1795463" y="1273175"/>
          <p14:tracePt t="27146" x="1803400" y="1293813"/>
          <p14:tracePt t="27162" x="1828800" y="1338263"/>
          <p14:tracePt t="27179" x="1868488" y="1371600"/>
          <p14:tracePt t="27196" x="1912938" y="1423988"/>
          <p14:tracePt t="27212" x="1952625" y="1463675"/>
          <p14:tracePt t="27229" x="2011363" y="1489075"/>
          <p14:tracePt t="27246" x="2051050" y="1501775"/>
          <p14:tracePt t="27262" x="2082800" y="1508125"/>
          <p14:tracePt t="27279" x="2097088" y="1508125"/>
          <p14:tracePt t="27296" x="2103438" y="1508125"/>
          <p14:tracePt t="27312" x="2109788" y="1508125"/>
          <p14:tracePt t="27329" x="2109788" y="1501775"/>
          <p14:tracePt t="28108" x="0" y="0"/>
        </p14:tracePtLst>
        <p14:tracePtLst>
          <p14:tracePt t="30077" x="3351213" y="2724150"/>
          <p14:tracePt t="30158" x="3357563" y="2724150"/>
          <p14:tracePt t="30166" x="3363913" y="2717800"/>
          <p14:tracePt t="30174" x="3370263" y="2717800"/>
          <p14:tracePt t="30182" x="3389313" y="2709863"/>
          <p14:tracePt t="30190" x="3409950" y="2709863"/>
          <p14:tracePt t="30198" x="3468688" y="2697163"/>
          <p14:tracePt t="30214" x="3540125" y="2684463"/>
          <p14:tracePt t="30230" x="3611563" y="2678113"/>
          <p14:tracePt t="30246" x="3651250" y="2665413"/>
          <p14:tracePt t="30262" x="3657600" y="2659063"/>
          <p14:tracePt t="30278" x="3663950" y="2659063"/>
          <p14:tracePt t="30318" x="3663950" y="2651125"/>
          <p14:tracePt t="30319" x="3651250" y="2644775"/>
          <p14:tracePt t="30328" x="3632200" y="2632075"/>
          <p14:tracePt t="30345" x="3552825" y="2592388"/>
          <p14:tracePt t="30362" x="3435350" y="2560638"/>
          <p14:tracePt t="30378" x="3284538" y="2533650"/>
          <p14:tracePt t="30395" x="3089275" y="2514600"/>
          <p14:tracePt t="30412" x="2827338" y="2489200"/>
          <p14:tracePt t="30428" x="2554288" y="2474913"/>
          <p14:tracePt t="30445" x="2305050" y="2455863"/>
          <p14:tracePt t="30462" x="2149475" y="2443163"/>
          <p14:tracePt t="30478" x="2017713" y="2436813"/>
          <p14:tracePt t="30495" x="1998663" y="2436813"/>
          <p14:tracePt t="30558" x="1998663" y="2430463"/>
          <p14:tracePt t="30934" x="2005013" y="2436813"/>
          <p14:tracePt t="30942" x="2005013" y="2449513"/>
          <p14:tracePt t="30950" x="2005013" y="2462213"/>
          <p14:tracePt t="30958" x="2005013" y="2481263"/>
          <p14:tracePt t="30966" x="2017713" y="2566988"/>
          <p14:tracePt t="30978" x="2032000" y="2665413"/>
          <p14:tracePt t="30995" x="2038350" y="2768600"/>
          <p14:tracePt t="31011" x="2038350" y="2867025"/>
          <p14:tracePt t="31028" x="2038350" y="2959100"/>
          <p14:tracePt t="31045" x="2038350" y="3011488"/>
          <p14:tracePt t="31062" x="2038350" y="3076575"/>
          <p14:tracePt t="31079" x="2032000" y="3095625"/>
          <p14:tracePt t="31095" x="2024063" y="3116263"/>
          <p14:tracePt t="31111" x="2024063" y="3160713"/>
          <p14:tracePt t="31128" x="2017713" y="3225800"/>
          <p14:tracePt t="31145" x="2011363" y="3271838"/>
          <p14:tracePt t="31161" x="2005013" y="3284538"/>
          <p14:tracePt t="31214" x="2005013" y="3278188"/>
          <p14:tracePt t="31224" x="2005013" y="3265488"/>
          <p14:tracePt t="31230" x="2005013" y="3246438"/>
          <p14:tracePt t="31245" x="2005013" y="3206750"/>
          <p14:tracePt t="31245" x="1998663" y="3116263"/>
          <p14:tracePt t="31261" x="1979613" y="3011488"/>
          <p14:tracePt t="31261" x="1965325" y="2946400"/>
          <p14:tracePt t="31278" x="1912938" y="2827338"/>
          <p14:tracePt t="31295" x="1828800" y="2697163"/>
          <p14:tracePt t="31311" x="1763713" y="2606675"/>
          <p14:tracePt t="31328" x="1684338" y="2514600"/>
          <p14:tracePt t="31345" x="1646238" y="2462213"/>
          <p14:tracePt t="31361" x="1619250" y="2443163"/>
          <p14:tracePt t="31378" x="1619250" y="2436813"/>
          <p14:tracePt t="31454" x="1619250" y="2430463"/>
          <p14:tracePt t="31462" x="1619250" y="2422525"/>
          <p14:tracePt t="31470" x="1619250" y="2416175"/>
          <p14:tracePt t="31478" x="1619250" y="2403475"/>
          <p14:tracePt t="31494" x="1612900" y="2397125"/>
          <p14:tracePt t="31942" x="1619250" y="2397125"/>
          <p14:tracePt t="31950" x="1625600" y="2403475"/>
          <p14:tracePt t="31975" x="1633538" y="2403475"/>
          <p14:tracePt t="32070" x="1639888" y="2403475"/>
          <p14:tracePt t="32086" x="1646238" y="2409825"/>
          <p14:tracePt t="32095" x="1652588" y="2409825"/>
          <p14:tracePt t="32100" x="1671638" y="2416175"/>
          <p14:tracePt t="32111" x="1704975" y="2416175"/>
          <p14:tracePt t="32128" x="1744663" y="2416175"/>
          <p14:tracePt t="32144" x="1782763" y="2416175"/>
          <p14:tracePt t="32161" x="1828800" y="2416175"/>
          <p14:tracePt t="32178" x="1874838" y="2416175"/>
          <p14:tracePt t="32194" x="1933575" y="2416175"/>
          <p14:tracePt t="32211" x="1979613" y="2416175"/>
          <p14:tracePt t="32228" x="2017713" y="2416175"/>
          <p14:tracePt t="32244" x="2057400" y="2416175"/>
          <p14:tracePt t="32261" x="2090738" y="2409825"/>
          <p14:tracePt t="32278" x="2135188" y="2409825"/>
          <p14:tracePt t="32294" x="2214563" y="2409825"/>
          <p14:tracePt t="32311" x="2279650" y="2409825"/>
          <p14:tracePt t="32327" x="2344738" y="2409825"/>
          <p14:tracePt t="32344" x="2416175" y="2409825"/>
          <p14:tracePt t="32361" x="2468563" y="2409825"/>
          <p14:tracePt t="32377" x="2540000" y="2403475"/>
          <p14:tracePt t="32394" x="2632075" y="2403475"/>
          <p14:tracePt t="32411" x="2730500" y="2403475"/>
          <p14:tracePt t="32427" x="2808288" y="2403475"/>
          <p14:tracePt t="32444" x="2867025" y="2403475"/>
          <p14:tracePt t="32461" x="2925763" y="2403475"/>
          <p14:tracePt t="32477" x="2959100" y="2403475"/>
          <p14:tracePt t="32494" x="2971800" y="2403475"/>
          <p14:tracePt t="32686" x="2965450" y="2403475"/>
          <p14:tracePt t="32726" x="2965450" y="2397125"/>
          <p14:tracePt t="32862" x="2959100" y="2397125"/>
          <p14:tracePt t="32870" x="2959100" y="2403475"/>
          <p14:tracePt t="32878" x="2959100" y="2416175"/>
          <p14:tracePt t="32894" x="2959100" y="2430463"/>
          <p14:tracePt t="32895" x="2946400" y="2449513"/>
          <p14:tracePt t="32911" x="2938463" y="2468563"/>
          <p14:tracePt t="32927" x="2932113" y="2489200"/>
          <p14:tracePt t="32944" x="2925763" y="2520950"/>
          <p14:tracePt t="32961" x="2906713" y="2566988"/>
          <p14:tracePt t="32977" x="2894013" y="2619375"/>
          <p14:tracePt t="32994" x="2867025" y="2671763"/>
          <p14:tracePt t="33011" x="2841625" y="2724150"/>
          <p14:tracePt t="33027" x="2835275" y="2768600"/>
          <p14:tracePt t="33044" x="2835275" y="2841625"/>
          <p14:tracePt t="33061" x="2835275" y="2919413"/>
          <p14:tracePt t="33077" x="2835275" y="3024188"/>
          <p14:tracePt t="33094" x="2827338" y="3233738"/>
          <p14:tracePt t="33110" x="2827338" y="3370263"/>
          <p14:tracePt t="33127" x="2827338" y="3500438"/>
          <p14:tracePt t="33144" x="2820988" y="3624263"/>
          <p14:tracePt t="33161" x="2814638" y="3749675"/>
          <p14:tracePt t="33177" x="2795588" y="3846513"/>
          <p14:tracePt t="33194" x="2762250" y="3944938"/>
          <p14:tracePt t="33211" x="2736850" y="4043363"/>
          <p14:tracePt t="33228" x="2709863" y="4114800"/>
          <p14:tracePt t="33244" x="2665413" y="4192588"/>
          <p14:tracePt t="33261" x="2638425" y="4251325"/>
          <p14:tracePt t="33277" x="2606675" y="4343400"/>
          <p14:tracePt t="33295" x="2573338" y="4395788"/>
          <p14:tracePt t="33311" x="2547938" y="4454525"/>
          <p14:tracePt t="33327" x="2508250" y="4487863"/>
          <p14:tracePt t="33344" x="2489200" y="4500563"/>
          <p14:tracePt t="33361" x="2468563" y="4519613"/>
          <p14:tracePt t="33378" x="2455863" y="4552950"/>
          <p14:tracePt t="33394" x="2416175" y="4591050"/>
          <p14:tracePt t="33411" x="2390775" y="4611688"/>
          <p14:tracePt t="33427" x="2363788" y="4630738"/>
          <p14:tracePt t="33444" x="2332038" y="4649788"/>
          <p14:tracePt t="33461" x="2311400" y="4664075"/>
          <p14:tracePt t="33477" x="2292350" y="4676775"/>
          <p14:tracePt t="33477" x="2286000" y="4683125"/>
          <p14:tracePt t="33494" x="2279650" y="4683125"/>
          <p14:tracePt t="33694" x="2286000" y="4683125"/>
          <p14:tracePt t="33718" x="2292350" y="4683125"/>
          <p14:tracePt t="33727" x="2292350" y="4676775"/>
          <p14:tracePt t="33766" x="2298700" y="4676775"/>
          <p14:tracePt t="33782" x="2298700" y="4670425"/>
          <p14:tracePt t="33783" x="2305050" y="4670425"/>
          <p14:tracePt t="33794" x="2319338" y="4670425"/>
          <p14:tracePt t="33830" x="2325688" y="4670425"/>
          <p14:tracePt t="33966" x="2325688" y="4664075"/>
          <p14:tracePt t="33982" x="2325688" y="4649788"/>
          <p14:tracePt t="33983" x="2325688" y="4637088"/>
          <p14:tracePt t="33994" x="2325688" y="4578350"/>
          <p14:tracePt t="34010" x="2325688" y="4500563"/>
          <p14:tracePt t="34027" x="2325688" y="4421188"/>
          <p14:tracePt t="34044" x="2325688" y="4343400"/>
          <p14:tracePt t="34060" x="2325688" y="4238625"/>
          <p14:tracePt t="34077" x="2325688" y="4127500"/>
          <p14:tracePt t="34094" x="2325688" y="4010025"/>
          <p14:tracePt t="34110" x="2325688" y="3852863"/>
          <p14:tracePt t="34127" x="2325688" y="3735388"/>
          <p14:tracePt t="34143" x="2325688" y="3611563"/>
          <p14:tracePt t="34160" x="2325688" y="3481388"/>
          <p14:tracePt t="34177" x="2305050" y="3336925"/>
          <p14:tracePt t="34194" x="2305050" y="3213100"/>
          <p14:tracePt t="34210" x="2305050" y="3095625"/>
          <p14:tracePt t="34227" x="2305050" y="2984500"/>
          <p14:tracePt t="34244" x="2305050" y="2879725"/>
          <p14:tracePt t="34260" x="2305050" y="2801938"/>
          <p14:tracePt t="34277" x="2305050" y="2709863"/>
          <p14:tracePt t="34293" x="2305050" y="2613025"/>
          <p14:tracePt t="34310" x="2298700" y="2468563"/>
          <p14:tracePt t="34327" x="2298700" y="2378075"/>
          <p14:tracePt t="34343" x="2292350" y="2286000"/>
          <p14:tracePt t="34360" x="2292350" y="2193925"/>
          <p14:tracePt t="34377" x="2279650" y="2103438"/>
          <p14:tracePt t="34393" x="2279650" y="2011363"/>
          <p14:tracePt t="34410" x="2273300" y="1952625"/>
          <p14:tracePt t="34427" x="2266950" y="1887538"/>
          <p14:tracePt t="34443" x="2266950" y="1822450"/>
          <p14:tracePt t="34460" x="2246313" y="1763713"/>
          <p14:tracePt t="34477" x="2239963" y="1704975"/>
          <p14:tracePt t="34493" x="2233613" y="1658938"/>
          <p14:tracePt t="34510" x="2227263" y="1581150"/>
          <p14:tracePt t="34527" x="2227263" y="1541463"/>
          <p14:tracePt t="34543" x="2227263" y="1522413"/>
          <p14:tracePt t="34560" x="2227263" y="1508125"/>
          <p14:tracePt t="34577" x="2220913" y="1501775"/>
          <p14:tracePt t="34630" x="2214563" y="1501775"/>
          <p14:tracePt t="34974" x="2214563" y="1508125"/>
          <p14:tracePt t="34990" x="2214563" y="1516063"/>
          <p14:tracePt t="34998" x="2214563" y="1535113"/>
          <p14:tracePt t="35004" x="2214563" y="1560513"/>
          <p14:tracePt t="35012" x="2214563" y="1633538"/>
          <p14:tracePt t="35026" x="2214563" y="1711325"/>
          <p14:tracePt t="35043" x="2214563" y="1789113"/>
          <p14:tracePt t="35060" x="2214563" y="1854200"/>
          <p14:tracePt t="35077" x="2220913" y="1893888"/>
          <p14:tracePt t="35093" x="2227263" y="1933575"/>
          <p14:tracePt t="35110" x="2227263" y="2024063"/>
          <p14:tracePt t="35126" x="2227263" y="2082800"/>
          <p14:tracePt t="35143" x="2227263" y="2135188"/>
          <p14:tracePt t="35160" x="2227263" y="2208213"/>
          <p14:tracePt t="35176" x="2227263" y="2273300"/>
          <p14:tracePt t="35193" x="2227263" y="2325688"/>
          <p14:tracePt t="35210" x="2227263" y="2363788"/>
          <p14:tracePt t="35227" x="2214563" y="2416175"/>
          <p14:tracePt t="35243" x="2201863" y="2449513"/>
          <p14:tracePt t="35260" x="2193925" y="2474913"/>
          <p14:tracePt t="35276" x="2187575" y="2489200"/>
          <p14:tracePt t="35326" x="2181225" y="2489200"/>
          <p14:tracePt t="35334" x="2174875" y="2489200"/>
          <p14:tracePt t="35350" x="2168525" y="2489200"/>
          <p14:tracePt t="35358" x="2162175" y="2489200"/>
          <p14:tracePt t="35366" x="2128838" y="2481263"/>
          <p14:tracePt t="35376" x="2090738" y="2468563"/>
          <p14:tracePt t="35393" x="2044700" y="2436813"/>
          <p14:tracePt t="35410" x="1992313" y="2409825"/>
          <p14:tracePt t="35426" x="1965325" y="2397125"/>
          <p14:tracePt t="35443" x="1946275" y="2384425"/>
          <p14:tracePt t="35460" x="1939925" y="2384425"/>
          <p14:tracePt t="35476" x="1933575" y="2384425"/>
          <p14:tracePt t="35493" x="1920875" y="2384425"/>
          <p14:tracePt t="35510" x="1900238" y="2378075"/>
          <p14:tracePt t="35526" x="1893888" y="2378075"/>
          <p14:tracePt t="35590" x="1887538" y="2378075"/>
          <p14:tracePt t="35622" x="1881188" y="2378075"/>
          <p14:tracePt t="35670" x="1874838" y="2378075"/>
          <p14:tracePt t="35830" x="1868488" y="2378075"/>
          <p14:tracePt t="35854" x="1862138" y="2378075"/>
          <p14:tracePt t="35870" x="1854200" y="2378075"/>
          <p14:tracePt t="35878" x="1847850" y="2378075"/>
          <p14:tracePt t="35893" x="1847850" y="2384425"/>
          <p14:tracePt t="35910" x="1841500" y="2384425"/>
          <p14:tracePt t="35926" x="1828800" y="2384425"/>
          <p14:tracePt t="35927" x="1822450" y="2390775"/>
          <p14:tracePt t="35943" x="1816100" y="2390775"/>
          <p14:tracePt t="35959" x="1809750" y="2390775"/>
          <p14:tracePt t="35976" x="1795463" y="2390775"/>
          <p14:tracePt t="35993" x="1789113" y="2397125"/>
          <p14:tracePt t="36009" x="1782763" y="2397125"/>
          <p14:tracePt t="36026" x="1776413" y="2403475"/>
          <p14:tracePt t="36062" x="1770063" y="2403475"/>
          <p14:tracePt t="36614" x="1776413" y="2403475"/>
          <p14:tracePt t="36621" x="1782763" y="2403475"/>
          <p14:tracePt t="36643" x="1795463" y="2403475"/>
          <p14:tracePt t="36643" x="1809750" y="2403475"/>
          <p14:tracePt t="36659" x="1835150" y="2403475"/>
          <p14:tracePt t="36676" x="1854200" y="2403475"/>
          <p14:tracePt t="36692" x="1874838" y="2403475"/>
          <p14:tracePt t="36709" x="1927225" y="2397125"/>
          <p14:tracePt t="36726" x="1952625" y="2397125"/>
          <p14:tracePt t="36742" x="1985963" y="2397125"/>
          <p14:tracePt t="36759" x="2011363" y="2397125"/>
          <p14:tracePt t="36776" x="2044700" y="2397125"/>
          <p14:tracePt t="36792" x="2070100" y="2397125"/>
          <p14:tracePt t="36809" x="2097088" y="2397125"/>
          <p14:tracePt t="36826" x="2116138" y="2397125"/>
          <p14:tracePt t="36842" x="2135188" y="2397125"/>
          <p14:tracePt t="36859" x="2149475" y="2397125"/>
          <p14:tracePt t="36876" x="2162175" y="2397125"/>
          <p14:tracePt t="36892" x="2187575" y="2397125"/>
          <p14:tracePt t="36909" x="2208213" y="2397125"/>
          <p14:tracePt t="36926" x="2252663" y="2397125"/>
          <p14:tracePt t="36942" x="2279650" y="2397125"/>
          <p14:tracePt t="36959" x="2305050" y="2397125"/>
          <p14:tracePt t="36976" x="2338388" y="2397125"/>
          <p14:tracePt t="36992" x="2357438" y="2397125"/>
          <p14:tracePt t="37009" x="2384425" y="2397125"/>
          <p14:tracePt t="37026" x="2422525" y="2397125"/>
          <p14:tracePt t="37042" x="2462213" y="2397125"/>
          <p14:tracePt t="37059" x="2508250" y="2397125"/>
          <p14:tracePt t="37076" x="2540000" y="2397125"/>
          <p14:tracePt t="37092" x="2579688" y="2397125"/>
          <p14:tracePt t="37109" x="2613025" y="2397125"/>
          <p14:tracePt t="37126" x="2659063" y="2397125"/>
          <p14:tracePt t="37142" x="2671763" y="2397125"/>
          <p14:tracePt t="37159" x="2678113" y="2397125"/>
          <p14:tracePt t="37176" x="2684463" y="2397125"/>
          <p14:tracePt t="37192" x="2690813" y="2397125"/>
          <p14:tracePt t="37246" x="2697163" y="2397125"/>
          <p14:tracePt t="37262" x="2703513" y="2397125"/>
          <p14:tracePt t="37934" x="2697163" y="2403475"/>
          <p14:tracePt t="37940" x="2690813" y="2403475"/>
          <p14:tracePt t="37948" x="2690813" y="2436813"/>
          <p14:tracePt t="37959" x="2684463" y="2474913"/>
          <p14:tracePt t="37976" x="2678113" y="2527300"/>
          <p14:tracePt t="37992" x="2678113" y="2586038"/>
          <p14:tracePt t="38009" x="2678113" y="2671763"/>
          <p14:tracePt t="38025" x="2678113" y="2762250"/>
          <p14:tracePt t="38042" x="2678113" y="2867025"/>
          <p14:tracePt t="38059" x="2678113" y="2997200"/>
          <p14:tracePt t="38076" x="2671763" y="3160713"/>
          <p14:tracePt t="38092" x="2671763" y="3336925"/>
          <p14:tracePt t="38109" x="2671763" y="3513138"/>
          <p14:tracePt t="38125" x="2665413" y="3670300"/>
          <p14:tracePt t="38125" x="2665413" y="3749675"/>
          <p14:tracePt t="38142" x="2665413" y="3898900"/>
          <p14:tracePt t="38159" x="2651125" y="4030663"/>
          <p14:tracePt t="38175" x="2606675" y="4121150"/>
          <p14:tracePt t="38192" x="2586038" y="4179888"/>
          <p14:tracePt t="38209" x="2560638" y="4232275"/>
          <p14:tracePt t="38225" x="2560638" y="4265613"/>
          <p14:tracePt t="38242" x="2560638" y="4278313"/>
          <p14:tracePt t="38259" x="2573338" y="4284663"/>
          <p14:tracePt t="38276" x="2598738" y="4259263"/>
          <p14:tracePt t="38535" x="2586038" y="4259263"/>
          <p14:tracePt t="38543" x="2540000" y="4265613"/>
          <p14:tracePt t="38551" x="2501900" y="4291013"/>
          <p14:tracePt t="38559" x="2468563" y="4318000"/>
          <p14:tracePt t="38567" x="2462213" y="4318000"/>
          <p14:tracePt t="38576" x="2436813" y="4349750"/>
          <p14:tracePt t="38593" x="2397125" y="4402138"/>
          <p14:tracePt t="38609" x="2357438" y="4441825"/>
          <p14:tracePt t="38626" x="2305050" y="4494213"/>
          <p14:tracePt t="38643" x="2233613" y="4565650"/>
          <p14:tracePt t="38660" x="2162175" y="4630738"/>
          <p14:tracePt t="38676" x="2070100" y="4702175"/>
          <p14:tracePt t="38693" x="1958975" y="4767263"/>
          <p14:tracePt t="38709" x="1881188" y="4813300"/>
          <p14:tracePt t="38726" x="1835150" y="4833938"/>
          <p14:tracePt t="38743" x="1782763" y="4840288"/>
          <p14:tracePt t="38759" x="1751013" y="4840288"/>
          <p14:tracePt t="38776" x="1704975" y="4840288"/>
          <p14:tracePt t="38793" x="1646238" y="4840288"/>
          <p14:tracePt t="38809" x="1554163" y="4840288"/>
          <p14:tracePt t="38826" x="1463675" y="4840288"/>
          <p14:tracePt t="38843" x="1371600" y="4840288"/>
          <p14:tracePt t="38859" x="1312863" y="4840288"/>
          <p14:tracePt t="38876" x="1266825" y="4846638"/>
          <p14:tracePt t="38893" x="1235075" y="4846638"/>
          <p14:tracePt t="38927" x="1227138" y="4846638"/>
          <p14:tracePt t="39151" x="1235075" y="4846638"/>
          <p14:tracePt t="39167" x="1235075" y="4852988"/>
          <p14:tracePt t="39167" x="1241425" y="4852988"/>
          <p14:tracePt t="39176" x="1254125" y="4865688"/>
          <p14:tracePt t="39193" x="1266825" y="4872038"/>
          <p14:tracePt t="39209" x="1279525" y="4872038"/>
          <p14:tracePt t="39226" x="1300163" y="4878388"/>
          <p14:tracePt t="39242" x="1306513" y="4884738"/>
          <p14:tracePt t="39423" x="1312863" y="4884738"/>
          <p14:tracePt t="39434" x="1325563" y="4884738"/>
          <p14:tracePt t="39434" x="1331913" y="4878388"/>
          <p14:tracePt t="39442" x="1352550" y="4878388"/>
          <p14:tracePt t="39459" x="1377950" y="4872038"/>
          <p14:tracePt t="39476" x="1397000" y="4872038"/>
          <p14:tracePt t="39492" x="1423988" y="4872038"/>
          <p14:tracePt t="39509" x="1443038" y="4865688"/>
          <p14:tracePt t="39526" x="1482725" y="4852988"/>
          <p14:tracePt t="39542" x="1560513" y="4840288"/>
          <p14:tracePt t="39559" x="1606550" y="4840288"/>
          <p14:tracePt t="39576" x="1646238" y="4840288"/>
          <p14:tracePt t="39592" x="1698625" y="4840288"/>
          <p14:tracePt t="39609" x="1751013" y="4840288"/>
          <p14:tracePt t="39626" x="1822450" y="4840288"/>
          <p14:tracePt t="39642" x="1881188" y="4846638"/>
          <p14:tracePt t="39659" x="2005013" y="4846638"/>
          <p14:tracePt t="39676" x="2135188" y="4846638"/>
          <p14:tracePt t="39692" x="2233613" y="4846638"/>
          <p14:tracePt t="39709" x="2319338" y="4846638"/>
          <p14:tracePt t="39726" x="2384425" y="4833938"/>
          <p14:tracePt t="39742" x="2422525" y="4826000"/>
          <p14:tracePt t="39759" x="2436813" y="4819650"/>
          <p14:tracePt t="39799" x="2443163" y="4819650"/>
          <p14:tracePt t="39855" x="2443163" y="4826000"/>
          <p14:tracePt t="41791" x="2449513" y="4826000"/>
          <p14:tracePt t="41799" x="2468563" y="4826000"/>
          <p14:tracePt t="41808" x="2501900" y="4826000"/>
          <p14:tracePt t="41809" x="2592388" y="4826000"/>
          <p14:tracePt t="41825" x="2697163" y="4833938"/>
          <p14:tracePt t="41842" x="2808288" y="4833938"/>
          <p14:tracePt t="41858" x="2900363" y="4840288"/>
          <p14:tracePt t="41875" x="2984500" y="4840288"/>
          <p14:tracePt t="41891" x="3030538" y="4840288"/>
          <p14:tracePt t="41908" x="3070225" y="4840288"/>
          <p14:tracePt t="41925" x="3082925" y="4833938"/>
          <p14:tracePt t="41941" x="3089275" y="4833938"/>
          <p14:tracePt t="41958" x="3108325" y="4833938"/>
          <p14:tracePt t="41975" x="3128963" y="4826000"/>
          <p14:tracePt t="41991" x="3141663" y="4826000"/>
          <p14:tracePt t="42008" x="3148013" y="4826000"/>
          <p14:tracePt t="42247" x="3154363" y="4826000"/>
          <p14:tracePt t="42255" x="3167063" y="4826000"/>
          <p14:tracePt t="42263" x="3200400" y="4840288"/>
          <p14:tracePt t="42279" x="3219450" y="4846638"/>
          <p14:tracePt t="42287" x="3246438" y="4846638"/>
          <p14:tracePt t="42293" x="3317875" y="4846638"/>
          <p14:tracePt t="42308" x="3409950" y="4852988"/>
          <p14:tracePt t="42325" x="3506788" y="4859338"/>
          <p14:tracePt t="42341" x="3605213" y="4859338"/>
          <p14:tracePt t="42358" x="3697288" y="4859338"/>
          <p14:tracePt t="42375" x="3867150" y="4859338"/>
          <p14:tracePt t="42391" x="3978275" y="4859338"/>
          <p14:tracePt t="42408" x="4068763" y="4840288"/>
          <p14:tracePt t="42425" x="4148138" y="4833938"/>
          <p14:tracePt t="42441" x="4206875" y="4826000"/>
          <p14:tracePt t="42458" x="4232275" y="4813300"/>
          <p14:tracePt t="42474" x="4238625" y="4813300"/>
          <p14:tracePt t="43513" x="4225925" y="4813300"/>
          <p14:tracePt t="43535" x="4213225" y="4819650"/>
          <p14:tracePt t="43551" x="4206875" y="4819650"/>
          <p14:tracePt t="43559" x="4198938" y="4819650"/>
          <p14:tracePt t="43559" x="4186238" y="4819650"/>
          <p14:tracePt t="43574" x="4121150" y="4826000"/>
          <p14:tracePt t="43591" x="4022725" y="4826000"/>
          <p14:tracePt t="43607" x="3892550" y="4826000"/>
          <p14:tracePt t="43624" x="3716338" y="4826000"/>
          <p14:tracePt t="43641" x="3506788" y="4833938"/>
          <p14:tracePt t="43657" x="3200400" y="4819650"/>
          <p14:tracePt t="43674" x="2900363" y="4819650"/>
          <p14:tracePt t="43691" x="2573338" y="4813300"/>
          <p14:tracePt t="43707" x="2233613" y="4813300"/>
          <p14:tracePt t="43724" x="1900238" y="4813300"/>
          <p14:tracePt t="43741" x="1698625" y="4813300"/>
          <p14:tracePt t="43757" x="1516063" y="4813300"/>
          <p14:tracePt t="43774" x="1293813" y="4819650"/>
          <p14:tracePt t="43791" x="1176338" y="4819650"/>
          <p14:tracePt t="43807" x="1071563" y="4819650"/>
          <p14:tracePt t="43824" x="973138" y="4819650"/>
          <p14:tracePt t="43841" x="914400" y="4819650"/>
          <p14:tracePt t="43857" x="895350" y="4819650"/>
          <p14:tracePt t="44308" x="901700" y="4819650"/>
          <p14:tracePt t="44327" x="908050" y="4819650"/>
          <p14:tracePt t="44335" x="914400" y="4819650"/>
          <p14:tracePt t="44343" x="920750" y="4819650"/>
          <p14:tracePt t="44344" x="933450" y="4819650"/>
          <p14:tracePt t="44357" x="966788" y="4819650"/>
          <p14:tracePt t="44374" x="998538" y="4819650"/>
          <p14:tracePt t="44390" x="1058863" y="4819650"/>
          <p14:tracePt t="44407" x="1096963" y="4819650"/>
          <p14:tracePt t="44424" x="1143000" y="4819650"/>
          <p14:tracePt t="44440" x="1195388" y="4819650"/>
          <p14:tracePt t="44457" x="1273175" y="4819650"/>
          <p14:tracePt t="44474" x="1346200" y="4819650"/>
          <p14:tracePt t="44490" x="1423988" y="4819650"/>
          <p14:tracePt t="44507" x="1508125" y="4819650"/>
          <p14:tracePt t="44524" x="1593850" y="4819650"/>
          <p14:tracePt t="44540" x="1698625" y="4819650"/>
          <p14:tracePt t="44557" x="1803400" y="4819650"/>
          <p14:tracePt t="44574" x="1912938" y="4833938"/>
          <p14:tracePt t="44590" x="2097088" y="4840288"/>
          <p14:tracePt t="44607" x="2227263" y="4840288"/>
          <p14:tracePt t="44624" x="2332038" y="4840288"/>
          <p14:tracePt t="44640" x="2449513" y="4846638"/>
          <p14:tracePt t="44657" x="2573338" y="4852988"/>
          <p14:tracePt t="44674" x="2684463" y="4852988"/>
          <p14:tracePt t="44690" x="2808288" y="4852988"/>
          <p14:tracePt t="44707" x="2925763" y="4852988"/>
          <p14:tracePt t="44724" x="3049588" y="4852988"/>
          <p14:tracePt t="44740" x="3181350" y="4859338"/>
          <p14:tracePt t="44757" x="3305175" y="4859338"/>
          <p14:tracePt t="44774" x="3435350" y="4859338"/>
          <p14:tracePt t="44790" x="3624263" y="4859338"/>
          <p14:tracePt t="44807" x="3762375" y="4872038"/>
          <p14:tracePt t="44824" x="3879850" y="4872038"/>
          <p14:tracePt t="44840" x="3990975" y="4872038"/>
          <p14:tracePt t="44857" x="4095750" y="4872038"/>
          <p14:tracePt t="44874" x="4192588" y="4872038"/>
          <p14:tracePt t="44890" x="4251325" y="4872038"/>
          <p14:tracePt t="44907" x="4284663" y="4872038"/>
          <p14:tracePt t="44943" x="4291013" y="4872038"/>
          <p14:tracePt t="46183" x="4291013" y="4865688"/>
          <p14:tracePt t="46191" x="4291013" y="4846638"/>
          <p14:tracePt t="46207" x="4303713" y="4767263"/>
          <p14:tracePt t="46207" x="4318000" y="4656138"/>
          <p14:tracePt t="46223" x="4343400" y="4479925"/>
          <p14:tracePt t="46240" x="4343400" y="4140200"/>
          <p14:tracePt t="46256" x="4318000" y="3690938"/>
          <p14:tracePt t="46273" x="4095750" y="3160713"/>
          <p14:tracePt t="46290" x="3683000" y="2671763"/>
          <p14:tracePt t="46306" x="3330575" y="2252663"/>
          <p14:tracePt t="46323" x="3095625" y="2070100"/>
          <p14:tracePt t="46340" x="2925763" y="1946275"/>
          <p14:tracePt t="46356" x="2808288" y="1881188"/>
          <p14:tracePt t="46373" x="2749550" y="1862138"/>
          <p14:tracePt t="46390" x="2730500" y="1868488"/>
          <p14:tracePt t="46407" x="2724150" y="1893888"/>
          <p14:tracePt t="46423" x="2717800" y="1912938"/>
          <p14:tracePt t="46440" x="2709863" y="1920875"/>
          <p14:tracePt t="46478" x="2709863" y="1912938"/>
          <p14:tracePt t="46494" x="2709863" y="1906588"/>
          <p14:tracePt t="46502" x="2709863" y="1900238"/>
          <p14:tracePt t="46519" x="2709863" y="1887538"/>
          <p14:tracePt t="46526" x="2717800" y="1881188"/>
          <p14:tracePt t="46686" x="2730500" y="1887538"/>
          <p14:tracePt t="46695" x="2743200" y="1900238"/>
          <p14:tracePt t="46706" x="2768600" y="1912938"/>
          <p14:tracePt t="46710" x="2820988" y="1958975"/>
          <p14:tracePt t="46723" x="2913063" y="2024063"/>
          <p14:tracePt t="46740" x="2984500" y="2090738"/>
          <p14:tracePt t="46756" x="3017838" y="2122488"/>
          <p14:tracePt t="46822" x="3017838" y="2116138"/>
          <p14:tracePt t="46830" x="3017838" y="2109788"/>
          <p14:tracePt t="46854" x="3017838" y="2103438"/>
          <p14:tracePt t="46894" x="3017838" y="2090738"/>
          <p14:tracePt t="47110" x="3011488" y="2090738"/>
          <p14:tracePt t="47183" x="3024188" y="2090738"/>
          <p14:tracePt t="47190" x="3030538" y="2090738"/>
          <p14:tracePt t="47198" x="3049588" y="2103438"/>
          <p14:tracePt t="47206" x="3070225" y="2103438"/>
          <p14:tracePt t="47214" x="3116263" y="2128838"/>
          <p14:tracePt t="47223" x="3167063" y="2149475"/>
          <p14:tracePt t="47239" x="3213100" y="2168525"/>
          <p14:tracePt t="47256" x="3240088" y="2193925"/>
          <p14:tracePt t="47273" x="3259138" y="2214563"/>
          <p14:tracePt t="47289" x="3271838" y="2239963"/>
          <p14:tracePt t="47306" x="3292475" y="2260600"/>
          <p14:tracePt t="47323" x="3305175" y="2286000"/>
          <p14:tracePt t="47339" x="3330575" y="2311400"/>
          <p14:tracePt t="47356" x="3357563" y="2351088"/>
          <p14:tracePt t="47373" x="3389313" y="2378075"/>
          <p14:tracePt t="47389" x="3416300" y="2422525"/>
          <p14:tracePt t="47406" x="3429000" y="2489200"/>
          <p14:tracePt t="47423" x="3435350" y="2527300"/>
          <p14:tracePt t="47439" x="3448050" y="2554288"/>
          <p14:tracePt t="47456" x="3448050" y="2598738"/>
          <p14:tracePt t="47472" x="3448050" y="2638425"/>
          <p14:tracePt t="47489" x="3448050" y="2671763"/>
          <p14:tracePt t="47506" x="3448050" y="2697163"/>
          <p14:tracePt t="47523" x="3448050" y="2724150"/>
          <p14:tracePt t="47539" x="3448050" y="2749550"/>
          <p14:tracePt t="47556" x="3448050" y="2776538"/>
          <p14:tracePt t="47573" x="3441700" y="2795588"/>
          <p14:tracePt t="47589" x="3429000" y="2827338"/>
          <p14:tracePt t="47606" x="3395663" y="2894013"/>
          <p14:tracePt t="47623" x="3376613" y="2919413"/>
          <p14:tracePt t="47639" x="3344863" y="2959100"/>
          <p14:tracePt t="47656" x="3311525" y="2984500"/>
          <p14:tracePt t="47673" x="3265488" y="3017838"/>
          <p14:tracePt t="47689" x="3233738" y="3043238"/>
          <p14:tracePt t="47706" x="3194050" y="3063875"/>
          <p14:tracePt t="47722" x="3154363" y="3089275"/>
          <p14:tracePt t="47739" x="3095625" y="3095625"/>
          <p14:tracePt t="47756" x="3036888" y="3116263"/>
          <p14:tracePt t="47772" x="2978150" y="3116263"/>
          <p14:tracePt t="47789" x="2913063" y="3116263"/>
          <p14:tracePt t="47806" x="2867025" y="3116263"/>
          <p14:tracePt t="47822" x="2860675" y="3116263"/>
          <p14:tracePt t="48062" x="2873375" y="3116263"/>
          <p14:tracePt t="48070" x="2887663" y="3116263"/>
          <p14:tracePt t="48079" x="2906713" y="3116263"/>
          <p14:tracePt t="48079" x="2932113" y="3116263"/>
          <p14:tracePt t="48089" x="2997200" y="3116263"/>
          <p14:tracePt t="48106" x="3049588" y="3101975"/>
          <p14:tracePt t="48122" x="3116263" y="3082925"/>
          <p14:tracePt t="48139" x="3181350" y="3070225"/>
          <p14:tracePt t="48156" x="3240088" y="3049588"/>
          <p14:tracePt t="48172" x="3284538" y="3030538"/>
          <p14:tracePt t="48189" x="3305175" y="3011488"/>
          <p14:tracePt t="48206" x="3344863" y="2971800"/>
          <p14:tracePt t="48222" x="3389313" y="2925763"/>
          <p14:tracePt t="48239" x="3429000" y="2900363"/>
          <p14:tracePt t="48255" x="3481388" y="2847975"/>
          <p14:tracePt t="48272" x="3500438" y="2801938"/>
          <p14:tracePt t="48289" x="3521075" y="2743200"/>
          <p14:tracePt t="48306" x="3533775" y="2671763"/>
          <p14:tracePt t="48322" x="3533775" y="2598738"/>
          <p14:tracePt t="48339" x="3527425" y="2527300"/>
          <p14:tracePt t="48355" x="3513138" y="2455863"/>
          <p14:tracePt t="48372" x="3481388" y="2409825"/>
          <p14:tracePt t="48389" x="3454400" y="2378075"/>
          <p14:tracePt t="48406" x="3441700" y="2357438"/>
          <p14:tracePt t="48422" x="3435350" y="2357438"/>
          <p14:tracePt t="48878" x="3429000" y="2357438"/>
          <p14:tracePt t="48894" x="3429000" y="2363788"/>
          <p14:tracePt t="48905" x="3429000" y="2370138"/>
          <p14:tracePt t="48906" x="3416300" y="2384425"/>
          <p14:tracePt t="48922" x="3409950" y="2397125"/>
          <p14:tracePt t="48939" x="3395663" y="2416175"/>
          <p14:tracePt t="48955" x="3389313" y="2449513"/>
          <p14:tracePt t="48972" x="3370263" y="2468563"/>
          <p14:tracePt t="48989" x="3351213" y="2501900"/>
          <p14:tracePt t="49005" x="3324225" y="2527300"/>
          <p14:tracePt t="49022" x="3259138" y="2573338"/>
          <p14:tracePt t="49039" x="3233738" y="2606675"/>
          <p14:tracePt t="49055" x="3181350" y="2644775"/>
          <p14:tracePt t="49072" x="3135313" y="2678113"/>
          <p14:tracePt t="49089" x="3063875" y="2724150"/>
          <p14:tracePt t="49105" x="2971800" y="2762250"/>
          <p14:tracePt t="49122" x="2879725" y="2808288"/>
          <p14:tracePt t="49139" x="2782888" y="2867025"/>
          <p14:tracePt t="49155" x="2671763" y="2913063"/>
          <p14:tracePt t="49172" x="2586038" y="2952750"/>
          <p14:tracePt t="49189" x="2527300" y="2984500"/>
          <p14:tracePt t="49205" x="2455863" y="3011488"/>
          <p14:tracePt t="49222" x="2292350" y="3082925"/>
          <p14:tracePt t="49239" x="2155825" y="3122613"/>
          <p14:tracePt t="49255" x="2005013" y="3154363"/>
          <p14:tracePt t="49272" x="1874838" y="3206750"/>
          <p14:tracePt t="49289" x="1711325" y="3233738"/>
          <p14:tracePt t="49305" x="1574800" y="3240088"/>
          <p14:tracePt t="49322" x="1423988" y="3246438"/>
          <p14:tracePt t="49338" x="1293813" y="3246438"/>
          <p14:tracePt t="49355" x="1162050" y="3246438"/>
          <p14:tracePt t="49372" x="1071563" y="3246438"/>
          <p14:tracePt t="49388" x="1006475" y="3259138"/>
          <p14:tracePt t="49405" x="979488" y="3259138"/>
          <p14:tracePt t="49422" x="966788" y="3259138"/>
          <p14:tracePt t="49439" x="954088" y="3265488"/>
          <p14:tracePt t="49455" x="947738" y="3265488"/>
          <p14:tracePt t="49472" x="933450" y="3265488"/>
          <p14:tracePt t="49488" x="914400" y="3265488"/>
          <p14:tracePt t="49505" x="889000" y="3271838"/>
          <p14:tracePt t="49522" x="855663" y="3271838"/>
          <p14:tracePt t="49538" x="809625" y="3271838"/>
          <p14:tracePt t="49555" x="757238" y="3278188"/>
          <p14:tracePt t="49572" x="719138" y="3278188"/>
          <p14:tracePt t="49589" x="692150" y="3278188"/>
          <p14:tracePt t="49605" x="685800" y="3278188"/>
          <p14:tracePt t="50030" x="685800" y="3265488"/>
          <p14:tracePt t="50038" x="685800" y="3252788"/>
          <p14:tracePt t="50046" x="685800" y="3219450"/>
          <p14:tracePt t="50055" x="698500" y="3187700"/>
          <p14:tracePt t="50072" x="698500" y="3160713"/>
          <p14:tracePt t="50088" x="698500" y="3128963"/>
          <p14:tracePt t="50105" x="698500" y="3082925"/>
          <p14:tracePt t="50121" x="698500" y="3030538"/>
          <p14:tracePt t="50138" x="704850" y="2978150"/>
          <p14:tracePt t="50155" x="704850" y="2919413"/>
          <p14:tracePt t="50171" x="704850" y="2873375"/>
          <p14:tracePt t="50188" x="704850" y="2827338"/>
          <p14:tracePt t="50205" x="704850" y="2776538"/>
          <p14:tracePt t="50222" x="704850" y="2703513"/>
          <p14:tracePt t="50238" x="704850" y="2606675"/>
          <p14:tracePt t="50255" x="704850" y="2547938"/>
          <p14:tracePt t="50271" x="704850" y="2474913"/>
          <p14:tracePt t="50288" x="711200" y="2397125"/>
          <p14:tracePt t="50305" x="711200" y="2298700"/>
          <p14:tracePt t="50321" x="711200" y="2208213"/>
          <p14:tracePt t="50338" x="711200" y="2128838"/>
          <p14:tracePt t="50355" x="725488" y="2076450"/>
          <p14:tracePt t="50371" x="725488" y="2011363"/>
          <p14:tracePt t="50388" x="725488" y="1958975"/>
          <p14:tracePt t="50405" x="731838" y="1906588"/>
          <p14:tracePt t="50421" x="731838" y="1854200"/>
          <p14:tracePt t="50438" x="731838" y="1782763"/>
          <p14:tracePt t="50455" x="731838" y="1736725"/>
          <p14:tracePt t="50471" x="731838" y="1684338"/>
          <p14:tracePt t="50488" x="731838" y="1639888"/>
          <p14:tracePt t="50505" x="731838" y="1574800"/>
          <p14:tracePt t="50521" x="731838" y="1516063"/>
          <p14:tracePt t="50538" x="731838" y="1470025"/>
          <p14:tracePt t="50555" x="738188" y="1430338"/>
          <p14:tracePt t="50571" x="738188" y="1404938"/>
          <p14:tracePt t="50588" x="738188" y="1384300"/>
          <p14:tracePt t="50605" x="738188" y="1371600"/>
          <p14:tracePt t="50621" x="738188" y="1352550"/>
          <p14:tracePt t="50638" x="744538" y="1331913"/>
          <p14:tracePt t="50655" x="744538" y="1319213"/>
          <p14:tracePt t="50671" x="744538" y="1312863"/>
          <p14:tracePt t="50894" x="750888" y="1312863"/>
          <p14:tracePt t="50902" x="757238" y="1312863"/>
          <p14:tracePt t="50910" x="769938" y="1319213"/>
          <p14:tracePt t="50914" x="777875" y="1319213"/>
          <p14:tracePt t="50921" x="803275" y="1319213"/>
          <p14:tracePt t="50938" x="849313" y="1338263"/>
          <p14:tracePt t="50955" x="895350" y="1352550"/>
          <p14:tracePt t="50971" x="954088" y="1365250"/>
          <p14:tracePt t="50988" x="985838" y="1384300"/>
          <p14:tracePt t="51005" x="1012825" y="1390650"/>
          <p14:tracePt t="51021" x="1050925" y="1397000"/>
          <p14:tracePt t="51021" x="1071563" y="1397000"/>
          <p14:tracePt t="51038" x="1130300" y="1404938"/>
          <p14:tracePt t="51055" x="1201738" y="1417638"/>
          <p14:tracePt t="51071" x="1279525" y="1417638"/>
          <p14:tracePt t="51088" x="1358900" y="1417638"/>
          <p14:tracePt t="51105" x="1449388" y="1423988"/>
          <p14:tracePt t="51121" x="1522413" y="1430338"/>
          <p14:tracePt t="51138" x="1566863" y="1436688"/>
          <p14:tracePt t="51155" x="1593850" y="1443038"/>
          <p14:tracePt t="51171" x="1619250" y="1443038"/>
          <p14:tracePt t="51188" x="1633538" y="1443038"/>
          <p14:tracePt t="51204" x="1646238" y="1443038"/>
          <p14:tracePt t="52126" x="1652588" y="1443038"/>
          <p14:tracePt t="52134" x="1671638" y="1443038"/>
          <p14:tracePt t="52142" x="1711325" y="1455738"/>
          <p14:tracePt t="52150" x="1770063" y="1463675"/>
          <p14:tracePt t="52158" x="1841500" y="1470025"/>
          <p14:tracePt t="52171" x="1912938" y="1482725"/>
          <p14:tracePt t="52187" x="1979613" y="1501775"/>
          <p14:tracePt t="52204" x="2032000" y="1516063"/>
          <p14:tracePt t="52221" x="2038350" y="1516063"/>
          <p14:tracePt t="53646" x="2032000" y="1516063"/>
          <p14:tracePt t="53654" x="2024063" y="1516063"/>
          <p14:tracePt t="53678" x="2017713" y="1516063"/>
          <p14:tracePt t="53806" x="2017713" y="1522413"/>
          <p14:tracePt t="53814" x="2011363" y="1528763"/>
          <p14:tracePt t="53822" x="2005013" y="1535113"/>
          <p14:tracePt t="53830" x="1998663" y="1541463"/>
          <p14:tracePt t="53838" x="1979613" y="1581150"/>
          <p14:tracePt t="53854" x="1952625" y="1652588"/>
          <p14:tracePt t="53870" x="1881188" y="1816100"/>
          <p14:tracePt t="53887" x="1822450" y="1946275"/>
          <p14:tracePt t="53903" x="1789113" y="2063750"/>
          <p14:tracePt t="53920" x="1776413" y="2162175"/>
          <p14:tracePt t="53937" x="1770063" y="2239963"/>
          <p14:tracePt t="53953" x="1770063" y="2311400"/>
          <p14:tracePt t="53970" x="1770063" y="2357438"/>
          <p14:tracePt t="53987" x="1770063" y="2384425"/>
          <p14:tracePt t="54003" x="1763713" y="2390775"/>
          <p14:tracePt t="54020" x="1757363" y="2397125"/>
          <p14:tracePt t="54037" x="1736725" y="2403475"/>
          <p14:tracePt t="54054" x="1671638" y="2430463"/>
          <p14:tracePt t="54070" x="1625600" y="2443163"/>
          <p14:tracePt t="54087" x="1581150" y="2455863"/>
          <p14:tracePt t="54103" x="1541463" y="2462213"/>
          <p14:tracePt t="54120" x="1522413" y="2462213"/>
          <p14:tracePt t="54137" x="1516063" y="2462213"/>
          <p14:tracePt t="54350" x="1522413" y="2462213"/>
          <p14:tracePt t="54358" x="1535113" y="2462213"/>
          <p14:tracePt t="54366" x="1547813" y="2462213"/>
          <p14:tracePt t="54374" x="1587500" y="2462213"/>
          <p14:tracePt t="54386" x="1633538" y="2462213"/>
          <p14:tracePt t="54403" x="1684338" y="2462213"/>
          <p14:tracePt t="54420" x="1744663" y="2462213"/>
          <p14:tracePt t="54436" x="1789113" y="2462213"/>
          <p14:tracePt t="54453" x="1854200" y="2462213"/>
          <p14:tracePt t="54470" x="1998663" y="2462213"/>
          <p14:tracePt t="54486" x="2122488" y="2462213"/>
          <p14:tracePt t="54503" x="2273300" y="2462213"/>
          <p14:tracePt t="54520" x="2449513" y="2462213"/>
          <p14:tracePt t="54536" x="2638425" y="2462213"/>
          <p14:tracePt t="54553" x="2827338" y="2462213"/>
          <p14:tracePt t="54570" x="2990850" y="2462213"/>
          <p14:tracePt t="54586" x="3095625" y="2462213"/>
          <p14:tracePt t="54603" x="3154363" y="2462213"/>
          <p14:tracePt t="54620" x="3160713" y="2462213"/>
          <p14:tracePt t="55214" x="3154363" y="2468563"/>
          <p14:tracePt t="55222" x="3148013" y="2468563"/>
          <p14:tracePt t="55236" x="3148013" y="2474913"/>
          <p14:tracePt t="55237" x="3122613" y="2489200"/>
          <p14:tracePt t="55253" x="3101975" y="2508250"/>
          <p14:tracePt t="55270" x="3024188" y="2613025"/>
          <p14:tracePt t="55286" x="2946400" y="2717800"/>
          <p14:tracePt t="55303" x="2854325" y="2847975"/>
          <p14:tracePt t="55319" x="2743200" y="3030538"/>
          <p14:tracePt t="55336" x="2613025" y="3252788"/>
          <p14:tracePt t="55353" x="2501900" y="3462338"/>
          <p14:tracePt t="55369" x="2390775" y="3670300"/>
          <p14:tracePt t="55386" x="2279650" y="3905250"/>
          <p14:tracePt t="55403" x="2174875" y="4108450"/>
          <p14:tracePt t="55419" x="2090738" y="4271963"/>
          <p14:tracePt t="55436" x="1992313" y="4435475"/>
          <p14:tracePt t="55453" x="1893888" y="4584700"/>
          <p14:tracePt t="55469" x="1776413" y="4760913"/>
          <p14:tracePt t="55486" x="1684338" y="4859338"/>
          <p14:tracePt t="55503" x="1587500" y="4976813"/>
          <p14:tracePt t="55519" x="1495425" y="5075238"/>
          <p14:tracePt t="55536" x="1404938" y="5159375"/>
          <p14:tracePt t="55553" x="1306513" y="5238750"/>
          <p14:tracePt t="55569" x="1227138" y="5297488"/>
          <p14:tracePt t="55586" x="1155700" y="5356225"/>
          <p14:tracePt t="55603" x="1071563" y="5394325"/>
          <p14:tracePt t="55619" x="1025525" y="5414963"/>
          <p14:tracePt t="55636" x="998538" y="5440363"/>
          <p14:tracePt t="55653" x="966788" y="5453063"/>
          <p14:tracePt t="55669" x="960438" y="5453063"/>
          <p14:tracePt t="55718" x="960438" y="5446713"/>
          <p14:tracePt t="55758" x="966788" y="5440363"/>
          <p14:tracePt t="55762" x="973138" y="5427663"/>
          <p14:tracePt t="55770" x="1012825" y="5394325"/>
          <p14:tracePt t="55786" x="1058863" y="5356225"/>
          <p14:tracePt t="55803" x="1103313" y="5303838"/>
          <p14:tracePt t="55819" x="1136650" y="5257800"/>
          <p14:tracePt t="55836" x="1168400" y="5205413"/>
          <p14:tracePt t="55852" x="1195388" y="5173663"/>
          <p14:tracePt t="55869" x="1208088" y="5146675"/>
          <p14:tracePt t="55886" x="1227138" y="5121275"/>
          <p14:tracePt t="55904" x="1235075" y="5113338"/>
          <p14:tracePt t="55920" x="1254125" y="5100638"/>
          <p14:tracePt t="55937" x="1273175" y="5075238"/>
          <p14:tracePt t="55953" x="1306513" y="5054600"/>
          <p14:tracePt t="55970" x="1338263" y="5029200"/>
          <p14:tracePt t="55987" x="1371600" y="5003800"/>
          <p14:tracePt t="56004" x="1404938" y="4983163"/>
          <p14:tracePt t="56020" x="1430338" y="4970463"/>
          <p14:tracePt t="56037" x="1436688" y="4964113"/>
          <p14:tracePt t="56536" x="0" y="0"/>
        </p14:tracePtLst>
        <p14:tracePtLst>
          <p14:tracePt t="58258" x="4167188" y="3794125"/>
          <p14:tracePt t="58266" x="4095750" y="3802063"/>
          <p14:tracePt t="58274" x="4022725" y="3814763"/>
          <p14:tracePt t="58282" x="3938588" y="3827463"/>
          <p14:tracePt t="58290" x="3741738" y="3879850"/>
          <p14:tracePt t="58306" x="3552825" y="3938588"/>
          <p14:tracePt t="58322" x="3382963" y="4003675"/>
          <p14:tracePt t="58334" x="3187700" y="4081463"/>
          <p14:tracePt t="58354" x="2919413" y="4219575"/>
          <p14:tracePt t="58370" x="2598738" y="4362450"/>
          <p14:tracePt t="58386" x="2325688" y="4506913"/>
          <p14:tracePt t="58402" x="2097088" y="4618038"/>
          <p14:tracePt t="58418" x="1854200" y="4741863"/>
          <p14:tracePt t="58434" x="1619250" y="4859338"/>
          <p14:tracePt t="58467" x="1455738" y="4945063"/>
          <p14:tracePt t="58474" x="1358900" y="5003800"/>
          <p14:tracePt t="58483" x="1293813" y="5041900"/>
          <p14:tracePt t="58506" x="1235075" y="5087938"/>
          <p14:tracePt t="58522" x="1176338" y="5127625"/>
          <p14:tracePt t="58538" x="1130300" y="5159375"/>
          <p14:tracePt t="58554" x="1084263" y="5186363"/>
          <p14:tracePt t="58570" x="998538" y="5218113"/>
          <p14:tracePt t="58586" x="960438" y="5245100"/>
          <p14:tracePt t="58600" x="927100" y="5251450"/>
          <p14:tracePt t="58617" x="927100" y="5257800"/>
          <p14:tracePt t="58762" x="933450" y="5251450"/>
          <p14:tracePt t="58777" x="954088" y="5245100"/>
          <p14:tracePt t="58778" x="973138" y="5245100"/>
          <p14:tracePt t="58786" x="1006475" y="5238750"/>
          <p14:tracePt t="58800" x="1058863" y="5218113"/>
          <p14:tracePt t="58816" x="1117600" y="5180013"/>
          <p14:tracePt t="58833" x="1195388" y="5127625"/>
          <p14:tracePt t="58850" x="1227138" y="5094288"/>
          <p14:tracePt t="58866" x="1235075" y="5081588"/>
          <p14:tracePt t="58883" x="1241425" y="5068888"/>
          <p14:tracePt t="58900" x="1260475" y="5054600"/>
          <p14:tracePt t="58916" x="1266825" y="5048250"/>
          <p14:tracePt t="58933" x="1273175" y="5035550"/>
          <p14:tracePt t="58950" x="1279525" y="5035550"/>
          <p14:tracePt t="58966" x="1287463" y="5035550"/>
          <p14:tracePt t="58983" x="1300163" y="5029200"/>
          <p14:tracePt t="59000" x="1319213" y="5029200"/>
          <p14:tracePt t="59016" x="1352550" y="5022850"/>
          <p14:tracePt t="59033" x="1390650" y="5016500"/>
          <p14:tracePt t="59050" x="1397000" y="5010150"/>
          <p14:tracePt t="59138" x="1390650" y="5010150"/>
          <p14:tracePt t="59154" x="1384300" y="5016500"/>
          <p14:tracePt t="59178" x="1384300" y="5022850"/>
          <p14:tracePt t="59202" x="1384300" y="5029200"/>
          <p14:tracePt t="59314" x="1390650" y="5029200"/>
          <p14:tracePt t="59322" x="1397000" y="5041900"/>
          <p14:tracePt t="59330" x="1404938" y="5041900"/>
          <p14:tracePt t="59338" x="1436688" y="5054600"/>
          <p14:tracePt t="59350" x="1476375" y="5075238"/>
          <p14:tracePt t="59366" x="1522413" y="5087938"/>
          <p14:tracePt t="59383" x="1612900" y="5094288"/>
          <p14:tracePt t="59400" x="1704975" y="5100638"/>
          <p14:tracePt t="59416" x="1795463" y="5100638"/>
          <p14:tracePt t="59433" x="1933575" y="5100638"/>
          <p14:tracePt t="59450" x="2011363" y="5100638"/>
          <p14:tracePt t="59466" x="2063750" y="5100638"/>
          <p14:tracePt t="59483" x="2097088" y="5087938"/>
          <p14:tracePt t="59499" x="2149475" y="5087938"/>
          <p14:tracePt t="59516" x="2193925" y="5087938"/>
          <p14:tracePt t="59533" x="2220913" y="5087938"/>
          <p14:tracePt t="59550" x="2246313" y="5087938"/>
          <p14:tracePt t="59566" x="2273300" y="5081588"/>
          <p14:tracePt t="59583" x="2279650" y="5075238"/>
          <p14:tracePt t="59600" x="2292350" y="5068888"/>
          <p14:tracePt t="59865" x="2298700" y="5068888"/>
          <p14:tracePt t="59873" x="2298700" y="5075238"/>
          <p14:tracePt t="59883" x="2305050" y="5075238"/>
          <p14:tracePt t="59883" x="2311400" y="5075238"/>
          <p14:tracePt t="59900" x="2325688" y="5081588"/>
          <p14:tracePt t="59916" x="2344738" y="5087938"/>
          <p14:tracePt t="59933" x="2363788" y="5100638"/>
          <p14:tracePt t="59949" x="2390775" y="5100638"/>
          <p14:tracePt t="59966" x="2416175" y="5106988"/>
          <p14:tracePt t="59983" x="2449513" y="5113338"/>
          <p14:tracePt t="59999" x="2481263" y="5121275"/>
          <p14:tracePt t="60016" x="2527300" y="5133975"/>
          <p14:tracePt t="60033" x="2586038" y="5133975"/>
          <p14:tracePt t="60049" x="2690813" y="5140325"/>
          <p14:tracePt t="60066" x="2782888" y="5140325"/>
          <p14:tracePt t="60083" x="2860675" y="5140325"/>
          <p14:tracePt t="60099" x="2946400" y="5140325"/>
          <p14:tracePt t="60116" x="3024188" y="5140325"/>
          <p14:tracePt t="60133" x="3116263" y="5140325"/>
          <p14:tracePt t="60149" x="3194050" y="5140325"/>
          <p14:tracePt t="60166" x="3259138" y="5140325"/>
          <p14:tracePt t="60183" x="3311525" y="5133975"/>
          <p14:tracePt t="60199" x="3351213" y="5127625"/>
          <p14:tracePt t="60216" x="3376613" y="5121275"/>
          <p14:tracePt t="60250" x="3382963" y="5113338"/>
          <p14:tracePt t="60250" x="3389313" y="5113338"/>
          <p14:tracePt t="60297" x="3389313" y="5106988"/>
          <p14:tracePt t="60321" x="3389313" y="5100638"/>
          <p14:tracePt t="60377" x="3389313" y="5094288"/>
          <p14:tracePt t="60385" x="3382963" y="5094288"/>
          <p14:tracePt t="60553" x="3376613" y="5094288"/>
          <p14:tracePt t="60577" x="3370263" y="5094288"/>
          <p14:tracePt t="60609" x="3357563" y="5100638"/>
          <p14:tracePt t="60649" x="3351213" y="5106988"/>
          <p14:tracePt t="60729" x="3344863" y="5106988"/>
          <p14:tracePt t="60737" x="3351213" y="5121275"/>
          <p14:tracePt t="60761" x="3357563" y="5127625"/>
          <p14:tracePt t="60769" x="3363913" y="5133975"/>
          <p14:tracePt t="60770" x="3370263" y="5133975"/>
          <p14:tracePt t="60783" x="3409950" y="5153025"/>
          <p14:tracePt t="60799" x="3468688" y="5153025"/>
          <p14:tracePt t="60816" x="3540125" y="5159375"/>
          <p14:tracePt t="60832" x="3598863" y="5159375"/>
          <p14:tracePt t="60849" x="3670300" y="5159375"/>
          <p14:tracePt t="60866" x="3703638" y="5159375"/>
          <p14:tracePt t="60882" x="3735388" y="5159375"/>
          <p14:tracePt t="60899" x="3756025" y="5146675"/>
          <p14:tracePt t="60916" x="3787775" y="5140325"/>
          <p14:tracePt t="60932" x="3808413" y="5121275"/>
          <p14:tracePt t="60949" x="3840163" y="5113338"/>
          <p14:tracePt t="60966" x="3860800" y="5094288"/>
          <p14:tracePt t="60982" x="3879850" y="5081588"/>
          <p14:tracePt t="60999" x="3905250" y="5054600"/>
          <p14:tracePt t="61016" x="3911600" y="5048250"/>
          <p14:tracePt t="61032" x="3919538" y="5041900"/>
          <p14:tracePt t="61441" x="3911600" y="5041900"/>
          <p14:tracePt t="61465" x="3905250" y="5035550"/>
          <p14:tracePt t="61481" x="3905250" y="5029200"/>
          <p14:tracePt t="61489" x="3898900" y="5016500"/>
          <p14:tracePt t="61499" x="3892550" y="4989513"/>
          <p14:tracePt t="61515" x="3886200" y="4951413"/>
          <p14:tracePt t="61532" x="3867150" y="4840288"/>
          <p14:tracePt t="61549" x="3833813" y="4702175"/>
          <p14:tracePt t="61565" x="3787775" y="4506913"/>
          <p14:tracePt t="61582" x="3663950" y="4148138"/>
          <p14:tracePt t="61599" x="3521075" y="3729038"/>
          <p14:tracePt t="61615" x="3351213" y="3311525"/>
          <p14:tracePt t="61632" x="3148013" y="2854325"/>
          <p14:tracePt t="61649" x="2938463" y="2422525"/>
          <p14:tracePt t="61665" x="2724150" y="2044700"/>
          <p14:tracePt t="61682" x="2619375" y="1893888"/>
          <p14:tracePt t="61699" x="2533650" y="1803400"/>
          <p14:tracePt t="61715" x="2474913" y="1744663"/>
          <p14:tracePt t="61732" x="2462213" y="1736725"/>
          <p14:tracePt t="61945" x="2462213" y="1744663"/>
          <p14:tracePt t="61961" x="2468563" y="1751013"/>
          <p14:tracePt t="61969" x="2468563" y="1770063"/>
          <p14:tracePt t="61977" x="2474913" y="1776413"/>
          <p14:tracePt t="61985" x="2495550" y="1809750"/>
          <p14:tracePt t="61999" x="2527300" y="1841500"/>
          <p14:tracePt t="62015" x="2573338" y="1874838"/>
          <p14:tracePt t="62032" x="2592388" y="1900238"/>
          <p14:tracePt t="62049" x="2625725" y="1939925"/>
          <p14:tracePt t="62065" x="2678113" y="1979613"/>
          <p14:tracePt t="62082" x="2703513" y="2011363"/>
          <p14:tracePt t="62099" x="2736850" y="2057400"/>
          <p14:tracePt t="62115" x="2768600" y="2103438"/>
          <p14:tracePt t="62132" x="2795588" y="2162175"/>
          <p14:tracePt t="62149" x="2820988" y="2220913"/>
          <p14:tracePt t="62165" x="2847975" y="2286000"/>
          <p14:tracePt t="62182" x="2854325" y="2319338"/>
          <p14:tracePt t="62199" x="2854325" y="2344738"/>
          <p14:tracePt t="62215" x="2854325" y="2378075"/>
          <p14:tracePt t="62232" x="2854325" y="2397125"/>
          <p14:tracePt t="62248" x="2847975" y="2430463"/>
          <p14:tracePt t="62265" x="2820988" y="2489200"/>
          <p14:tracePt t="62282" x="2808288" y="2533650"/>
          <p14:tracePt t="62298" x="2776538" y="2586038"/>
          <p14:tracePt t="62315" x="2762250" y="2625725"/>
          <p14:tracePt t="62332" x="2730500" y="2678113"/>
          <p14:tracePt t="62348" x="2665413" y="2730500"/>
          <p14:tracePt t="62365" x="2598738" y="2789238"/>
          <p14:tracePt t="62382" x="2514600" y="2835275"/>
          <p14:tracePt t="62398" x="2397125" y="2879725"/>
          <p14:tracePt t="62415" x="2279650" y="2919413"/>
          <p14:tracePt t="62432" x="2174875" y="2932113"/>
          <p14:tracePt t="62448" x="2116138" y="2932113"/>
          <p14:tracePt t="62465" x="2109788" y="2932113"/>
          <p14:tracePt t="62881" x="2109788" y="2938463"/>
          <p14:tracePt t="62889" x="2103438" y="2938463"/>
          <p14:tracePt t="62897" x="2103438" y="2946400"/>
          <p14:tracePt t="62905" x="2103438" y="2952750"/>
          <p14:tracePt t="62915" x="2097088" y="2971800"/>
          <p14:tracePt t="62931" x="2097088" y="2984500"/>
          <p14:tracePt t="62948" x="2082800" y="2997200"/>
          <p14:tracePt t="62965" x="2082800" y="3024188"/>
          <p14:tracePt t="62981" x="2063750" y="3049588"/>
          <p14:tracePt t="62998" x="2051050" y="3082925"/>
          <p14:tracePt t="63015" x="2011363" y="3128963"/>
          <p14:tracePt t="63031" x="1965325" y="3175000"/>
          <p14:tracePt t="63048" x="1912938" y="3219450"/>
          <p14:tracePt t="63065" x="1847850" y="3284538"/>
          <p14:tracePt t="63082" x="1789113" y="3317875"/>
          <p14:tracePt t="63098" x="1724025" y="3351213"/>
          <p14:tracePt t="63115" x="1646238" y="3376613"/>
          <p14:tracePt t="63131" x="1566863" y="3395663"/>
          <p14:tracePt t="63148" x="1470025" y="3409950"/>
          <p14:tracePt t="63165" x="1371600" y="3409950"/>
          <p14:tracePt t="63181" x="1279525" y="3389313"/>
          <p14:tracePt t="63198" x="1195388" y="3363913"/>
          <p14:tracePt t="63215" x="1090613" y="3284538"/>
          <p14:tracePt t="63231" x="992188" y="3200400"/>
          <p14:tracePt t="63248" x="908050" y="3108325"/>
          <p14:tracePt t="63265" x="790575" y="2971800"/>
          <p14:tracePt t="63281" x="725488" y="2867025"/>
          <p14:tracePt t="63298" x="646113" y="2755900"/>
          <p14:tracePt t="63315" x="574675" y="2632075"/>
          <p14:tracePt t="63332" x="509588" y="2527300"/>
          <p14:tracePt t="63348" x="476250" y="2436813"/>
          <p14:tracePt t="63365" x="476250" y="2344738"/>
          <p14:tracePt t="63381" x="476250" y="2246313"/>
          <p14:tracePt t="63398" x="476250" y="2174875"/>
          <p14:tracePt t="63415" x="482600" y="2103438"/>
          <p14:tracePt t="63431" x="496888" y="2032000"/>
          <p14:tracePt t="63448" x="515938" y="1973263"/>
          <p14:tracePt t="63465" x="620713" y="1862138"/>
          <p14:tracePt t="63481" x="692150" y="1809750"/>
          <p14:tracePt t="63498" x="769938" y="1751013"/>
          <p14:tracePt t="63515" x="815975" y="1711325"/>
          <p14:tracePt t="63531" x="881063" y="1671638"/>
          <p14:tracePt t="63548" x="933450" y="1652588"/>
          <p14:tracePt t="63565" x="985838" y="1639888"/>
          <p14:tracePt t="63581" x="1025525" y="1625600"/>
          <p14:tracePt t="63598" x="1050925" y="1612900"/>
          <p14:tracePt t="63615" x="1077913" y="1606550"/>
          <p14:tracePt t="63631" x="1096963" y="1600200"/>
          <p14:tracePt t="63648" x="1109663" y="1593850"/>
          <p14:tracePt t="64769" x="1117600" y="1587500"/>
          <p14:tracePt t="64785" x="1123950" y="1587500"/>
          <p14:tracePt t="64798" x="1123950" y="1581150"/>
          <p14:tracePt t="64798" x="1136650" y="1574800"/>
          <p14:tracePt t="64814" x="1143000" y="1574800"/>
          <p14:tracePt t="64873" x="1149350" y="1574800"/>
          <p14:tracePt t="64889" x="1155700" y="1574800"/>
          <p14:tracePt t="64895" x="1162050" y="1574800"/>
          <p14:tracePt t="64901" x="1176338" y="1587500"/>
          <p14:tracePt t="64914" x="1214438" y="1606550"/>
          <p14:tracePt t="64931" x="1260475" y="1633538"/>
          <p14:tracePt t="64947" x="1325563" y="1658938"/>
          <p14:tracePt t="64964" x="1397000" y="1684338"/>
          <p14:tracePt t="64981" x="1476375" y="1698625"/>
          <p14:tracePt t="64997" x="1581150" y="1711325"/>
          <p14:tracePt t="65014" x="1684338" y="1711325"/>
          <p14:tracePt t="65031" x="1782763" y="1711325"/>
          <p14:tracePt t="65047" x="1874838" y="1711325"/>
          <p14:tracePt t="65064" x="1927225" y="1671638"/>
          <p14:tracePt t="65081" x="2011363" y="1574800"/>
          <p14:tracePt t="65097" x="2063750" y="1508125"/>
          <p14:tracePt t="65114" x="2109788" y="1449388"/>
          <p14:tracePt t="65131" x="2116138" y="1411288"/>
          <p14:tracePt t="65147" x="2116138" y="1358900"/>
          <p14:tracePt t="65164" x="2090738" y="1306513"/>
          <p14:tracePt t="65181" x="2044700" y="1254125"/>
          <p14:tracePt t="65197" x="2017713" y="1220788"/>
          <p14:tracePt t="65214" x="1973263" y="1201738"/>
          <p14:tracePt t="65231" x="1927225" y="1182688"/>
          <p14:tracePt t="65247" x="1822450" y="1182688"/>
          <p14:tracePt t="65264" x="1704975" y="1182688"/>
          <p14:tracePt t="65281" x="1566863" y="1227138"/>
          <p14:tracePt t="65297" x="1501775" y="1266825"/>
          <p14:tracePt t="65314" x="1482725" y="1319213"/>
          <p14:tracePt t="65331" x="1470025" y="1384300"/>
          <p14:tracePt t="65347" x="1470025" y="1436688"/>
          <p14:tracePt t="65364" x="1501775" y="1476375"/>
          <p14:tracePt t="65380" x="1560513" y="1528763"/>
          <p14:tracePt t="65397" x="1625600" y="1560513"/>
          <p14:tracePt t="65414" x="1711325" y="1593850"/>
          <p14:tracePt t="65431" x="1803400" y="1606550"/>
          <p14:tracePt t="65447" x="1912938" y="1606550"/>
          <p14:tracePt t="65464" x="2017713" y="1606550"/>
          <p14:tracePt t="65480" x="2082800" y="1606550"/>
          <p14:tracePt t="65480" x="2103438" y="1600200"/>
          <p14:tracePt t="65497" x="2109788" y="1587500"/>
          <p14:tracePt t="65514" x="2116138" y="1581150"/>
          <p14:tracePt t="65531" x="2109788" y="1566863"/>
          <p14:tracePt t="65547" x="2103438" y="1554163"/>
          <p14:tracePt t="65564" x="2090738" y="1541463"/>
          <p14:tracePt t="65580" x="2076450" y="1541463"/>
          <p14:tracePt t="65617" x="2070100" y="1541463"/>
          <p14:tracePt t="65633" x="2063750" y="1541463"/>
          <p14:tracePt t="65657" x="2063750" y="1547813"/>
          <p14:tracePt t="65705" x="2057400" y="1547813"/>
          <p14:tracePt t="66185" x="2057400" y="1560513"/>
          <p14:tracePt t="66193" x="2063750" y="1574800"/>
          <p14:tracePt t="66201" x="2070100" y="1593850"/>
          <p14:tracePt t="66209" x="2076450" y="1619250"/>
          <p14:tracePt t="66215" x="2082800" y="1665288"/>
          <p14:tracePt t="66230" x="2090738" y="1736725"/>
          <p14:tracePt t="66247" x="2090738" y="1828800"/>
          <p14:tracePt t="66264" x="2097088" y="1939925"/>
          <p14:tracePt t="66280" x="2097088" y="2032000"/>
          <p14:tracePt t="66297" x="2070100" y="2193925"/>
          <p14:tracePt t="66313" x="2070100" y="2273300"/>
          <p14:tracePt t="66330" x="2063750" y="2351088"/>
          <p14:tracePt t="66347" x="2076450" y="2390775"/>
          <p14:tracePt t="66363" x="2076450" y="2403475"/>
          <p14:tracePt t="66417" x="2070100" y="2403475"/>
          <p14:tracePt t="66425" x="2070100" y="2397125"/>
          <p14:tracePt t="66433" x="2070100" y="2390775"/>
          <p14:tracePt t="66447" x="2070100" y="2384425"/>
          <p14:tracePt t="66447" x="2070100" y="2370138"/>
          <p14:tracePt t="66463" x="2070100" y="2357438"/>
          <p14:tracePt t="66480" x="2070100" y="2338388"/>
          <p14:tracePt t="66497" x="2044700" y="2292350"/>
          <p14:tracePt t="66514" x="2005013" y="2266950"/>
          <p14:tracePt t="66530" x="1939925" y="2208213"/>
          <p14:tracePt t="66547" x="1887538" y="2162175"/>
          <p14:tracePt t="66563" x="1816100" y="2135188"/>
          <p14:tracePt t="66580" x="1763713" y="2116138"/>
          <p14:tracePt t="66597" x="1698625" y="2109788"/>
          <p14:tracePt t="66614" x="1633538" y="2109788"/>
          <p14:tracePt t="66630" x="1566863" y="2135188"/>
          <p14:tracePt t="66647" x="1482725" y="2201863"/>
          <p14:tracePt t="66663" x="1397000" y="2279650"/>
          <p14:tracePt t="66681" x="1306513" y="2370138"/>
          <p14:tracePt t="66697" x="1189038" y="2514600"/>
          <p14:tracePt t="66714" x="1130300" y="2625725"/>
          <p14:tracePt t="66730" x="1090613" y="2736850"/>
          <p14:tracePt t="66747" x="1084263" y="2827338"/>
          <p14:tracePt t="66763" x="1096963" y="2894013"/>
          <p14:tracePt t="66780" x="1162050" y="2959100"/>
          <p14:tracePt t="66797" x="1260475" y="3024188"/>
          <p14:tracePt t="66813" x="1390650" y="3070225"/>
          <p14:tracePt t="66830" x="1566863" y="3076575"/>
          <p14:tracePt t="66847" x="1730375" y="3076575"/>
          <p14:tracePt t="66864" x="1868488" y="3076575"/>
          <p14:tracePt t="66880" x="2011363" y="3043238"/>
          <p14:tracePt t="66897" x="2128838" y="2952750"/>
          <p14:tracePt t="66913" x="2174875" y="2900363"/>
          <p14:tracePt t="66930" x="2187575" y="2835275"/>
          <p14:tracePt t="66947" x="2187575" y="2736850"/>
          <p14:tracePt t="66963" x="2187575" y="2632075"/>
          <p14:tracePt t="66980" x="2141538" y="2501900"/>
          <p14:tracePt t="66997" x="2070100" y="2384425"/>
          <p14:tracePt t="67013" x="2005013" y="2298700"/>
          <p14:tracePt t="67030" x="1958975" y="2252663"/>
          <p14:tracePt t="67047" x="1946275" y="2239963"/>
          <p14:tracePt t="69925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6.37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9600" y="1776413"/>
            <a:ext cx="8534400" cy="871537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All values in the inner loop should be displayed on the same line. </a:t>
            </a:r>
            <a:endParaRPr lang="en-US" sz="1400" dirty="0" smtClean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817563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Why is there a statement </a:t>
            </a:r>
            <a:r>
              <a:rPr lang="en-US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  <a:r>
              <a:rPr lang="en-US" dirty="0" smtClean="0"/>
              <a:t> in the outer loop but not in the inner loop? 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6.40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8013" y="4368800"/>
            <a:ext cx="8535987" cy="1474788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b="1" dirty="0" smtClean="0"/>
              <a:t>Answer: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0123</a:t>
            </a:r>
            <a:b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</a:b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1234</a:t>
            </a:r>
            <a:b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</a:b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2345 </a:t>
            </a:r>
            <a:endParaRPr lang="en-US" dirty="0">
              <a:solidFill>
                <a:srgbClr val="6E8080"/>
              </a:solidFill>
              <a:latin typeface="Lucida Sans Typewriter"/>
              <a:ea typeface="Courier New" charset="0"/>
              <a:cs typeface="Courier New" charset="0"/>
            </a:endParaRP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3409950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What do the following nested loops display?</a:t>
            </a:r>
          </a:p>
          <a:p>
            <a:pPr lvl="1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for (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0;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&lt; 3;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++)</a:t>
            </a:r>
          </a:p>
          <a:p>
            <a:pPr lvl="1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 lvl="1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for (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0;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&lt; 4;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++)</a:t>
            </a:r>
          </a:p>
          <a:p>
            <a:pPr lvl="1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{</a:t>
            </a:r>
          </a:p>
          <a:p>
            <a:pPr lvl="1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System.out.print(i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+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);</a:t>
            </a:r>
          </a:p>
          <a:p>
            <a:pPr lvl="1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}</a:t>
            </a:r>
          </a:p>
          <a:p>
            <a:pPr lvl="1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24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</a:t>
            </a: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 lvl="1">
              <a:spcBef>
                <a:spcPts val="0"/>
              </a:spcBef>
              <a:buNone/>
            </a:pPr>
            <a:r>
              <a:rPr lang="en-US" sz="24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Check 6.41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idx="4294967295"/>
          </p:nvPr>
        </p:nvSpPr>
        <p:spPr>
          <a:xfrm>
            <a:off x="609600" y="2830513"/>
            <a:ext cx="8534400" cy="35941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Answer:</a:t>
            </a:r>
            <a:endParaRPr lang="en-US" dirty="0" smtClean="0"/>
          </a:p>
          <a:p>
            <a:pPr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for (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1;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&lt;= 3;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++)</a:t>
            </a:r>
          </a:p>
          <a:p>
            <a:pPr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{</a:t>
            </a:r>
          </a:p>
          <a:p>
            <a:pPr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for (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= 1;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&lt;= 4;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j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++)</a:t>
            </a:r>
          </a:p>
          <a:p>
            <a:pPr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{</a:t>
            </a:r>
          </a:p>
          <a:p>
            <a:pPr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  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("[]");</a:t>
            </a:r>
          </a:p>
          <a:p>
            <a:pPr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}</a:t>
            </a:r>
          </a:p>
          <a:p>
            <a:pPr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   </a:t>
            </a:r>
            <a:r>
              <a:rPr lang="en-US" sz="2000" dirty="0" err="1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System.out.println</a:t>
            </a: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();</a:t>
            </a:r>
          </a:p>
          <a:p>
            <a:pPr>
              <a:buNone/>
            </a:pP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} 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idx="4294967295"/>
          </p:nvPr>
        </p:nvSpPr>
        <p:spPr>
          <a:xfrm>
            <a:off x="0" y="958850"/>
            <a:ext cx="9134475" cy="18716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Write nested loops that make the following pattern of brackets:</a:t>
            </a:r>
            <a:br>
              <a:rPr lang="en-US" dirty="0" smtClean="0"/>
            </a:b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[][][][]</a:t>
            </a:r>
            <a:b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</a:b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[][][][]</a:t>
            </a:r>
            <a:b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</a:br>
            <a:r>
              <a:rPr lang="en-US" sz="2000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[][][][]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Nested Loop Examples</a:t>
            </a:r>
            <a:endParaRPr lang="en-US" dirty="0"/>
          </a:p>
        </p:txBody>
      </p:sp>
      <p:pic>
        <p:nvPicPr>
          <p:cNvPr id="4" name="Picture 3" descr="nested_example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3271" y="1012371"/>
            <a:ext cx="5765507" cy="318475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61" x="1123950" y="2292350"/>
          <p14:tracePt t="4910" x="1123950" y="2298700"/>
          <p14:tracePt t="4918" x="1123950" y="2311400"/>
          <p14:tracePt t="4926" x="1123950" y="2332038"/>
          <p14:tracePt t="4926" x="1123950" y="2363788"/>
          <p14:tracePt t="4943" x="1123950" y="2384425"/>
          <p14:tracePt t="4960" x="1123950" y="2403475"/>
          <p14:tracePt t="4976" x="1123950" y="2422525"/>
          <p14:tracePt t="4993" x="1123950" y="2455863"/>
          <p14:tracePt t="5009" x="1130300" y="2481263"/>
          <p14:tracePt t="5026" x="1136650" y="2508250"/>
          <p14:tracePt t="5043" x="1143000" y="2520950"/>
          <p14:tracePt t="5059" x="1143000" y="2527300"/>
          <p14:tracePt t="5110" x="1149350" y="2520950"/>
          <p14:tracePt t="5118" x="1149350" y="2514600"/>
          <p14:tracePt t="5126" x="1155700" y="2508250"/>
          <p14:tracePt t="5126" x="1168400" y="2474913"/>
          <p14:tracePt t="5143" x="1176338" y="2416175"/>
          <p14:tracePt t="5159" x="1176338" y="2344738"/>
          <p14:tracePt t="5176" x="1176338" y="2273300"/>
          <p14:tracePt t="5193" x="1176338" y="2208213"/>
          <p14:tracePt t="5209" x="1176338" y="2174875"/>
          <p14:tracePt t="5226" x="1176338" y="2162175"/>
          <p14:tracePt t="5243" x="1176338" y="2155825"/>
          <p14:tracePt t="5259" x="1168400" y="2141538"/>
          <p14:tracePt t="5454" x="1168400" y="2135188"/>
          <p14:tracePt t="5462" x="1189038" y="2116138"/>
          <p14:tracePt t="5470" x="1208088" y="2103438"/>
          <p14:tracePt t="5478" x="1235075" y="2076450"/>
          <p14:tracePt t="5486" x="1260475" y="2057400"/>
          <p14:tracePt t="5492" x="1293813" y="2024063"/>
          <p14:tracePt t="5509" x="1404938" y="1985963"/>
          <p14:tracePt t="5526" x="1430338" y="1973263"/>
          <p14:tracePt t="5542" x="1449388" y="1973263"/>
          <p14:tracePt t="5894" x="1455738" y="1973263"/>
          <p14:tracePt t="5910" x="1455738" y="1979613"/>
          <p14:tracePt t="5918" x="1463675" y="1992313"/>
          <p14:tracePt t="5926" x="1470025" y="1998663"/>
          <p14:tracePt t="5934" x="1495425" y="2038350"/>
          <p14:tracePt t="5948" x="1516063" y="2057400"/>
          <p14:tracePt t="5959" x="1547813" y="2097088"/>
          <p14:tracePt t="5976" x="1560513" y="2116138"/>
          <p14:tracePt t="5992" x="1593850" y="2135188"/>
          <p14:tracePt t="6009" x="1625600" y="2149475"/>
          <p14:tracePt t="6026" x="1658938" y="2162175"/>
          <p14:tracePt t="6042" x="1717675" y="2162175"/>
          <p14:tracePt t="6059" x="1782763" y="2162175"/>
          <p14:tracePt t="6076" x="1862138" y="2162175"/>
          <p14:tracePt t="6092" x="1912938" y="2162175"/>
          <p14:tracePt t="6109" x="1965325" y="2162175"/>
          <p14:tracePt t="6126" x="2017713" y="2162175"/>
          <p14:tracePt t="6142" x="2051050" y="2162175"/>
          <p14:tracePt t="6159" x="2082800" y="2168525"/>
          <p14:tracePt t="6176" x="2122488" y="2168525"/>
          <p14:tracePt t="6192" x="2162175" y="2168525"/>
          <p14:tracePt t="6209" x="2193925" y="2168525"/>
          <p14:tracePt t="6226" x="2227263" y="2168525"/>
          <p14:tracePt t="6242" x="2260600" y="2168525"/>
          <p14:tracePt t="6259" x="2286000" y="2168525"/>
          <p14:tracePt t="6276" x="2311400" y="2168525"/>
          <p14:tracePt t="6292" x="2344738" y="2168525"/>
          <p14:tracePt t="6309" x="2363788" y="2168525"/>
          <p14:tracePt t="6325" x="2370138" y="2168525"/>
          <p14:tracePt t="6830" x="2378075" y="2162175"/>
          <p14:tracePt t="6838" x="2384425" y="2155825"/>
          <p14:tracePt t="6903" x="2378075" y="2155825"/>
          <p14:tracePt t="6906" x="2370138" y="2155825"/>
          <p14:tracePt t="6912" x="2363788" y="2155825"/>
          <p14:tracePt t="6926" x="2357438" y="2141538"/>
          <p14:tracePt t="6943" x="2357438" y="2128838"/>
          <p14:tracePt t="7295" x="2351088" y="2135188"/>
          <p14:tracePt t="7303" x="2351088" y="2141538"/>
          <p14:tracePt t="7311" x="2344738" y="2141538"/>
          <p14:tracePt t="7319" x="2344738" y="2149475"/>
          <p14:tracePt t="7327" x="2319338" y="2149475"/>
          <p14:tracePt t="7383" x="2311400" y="2149475"/>
          <p14:tracePt t="7567" x="2311400" y="2141538"/>
          <p14:tracePt t="7591" x="2305050" y="2141538"/>
          <p14:tracePt t="7847" x="2311400" y="2141538"/>
          <p14:tracePt t="7871" x="2319338" y="2141538"/>
          <p14:tracePt t="7895" x="2325688" y="2141538"/>
          <p14:tracePt t="7911" x="2332038" y="2141538"/>
          <p14:tracePt t="7927" x="2338388" y="2141538"/>
          <p14:tracePt t="7951" x="2344738" y="2141538"/>
          <p14:tracePt t="7964" x="2351088" y="2141538"/>
          <p14:tracePt t="7964" x="2357438" y="2141538"/>
          <p14:tracePt t="7976" x="2370138" y="2141538"/>
          <p14:tracePt t="7992" x="2378075" y="2141538"/>
          <p14:tracePt t="8009" x="2390775" y="2141538"/>
          <p14:tracePt t="8026" x="2403475" y="2141538"/>
          <p14:tracePt t="8042" x="2409825" y="2141538"/>
          <p14:tracePt t="8059" x="2422525" y="2141538"/>
          <p14:tracePt t="8076" x="2443163" y="2141538"/>
          <p14:tracePt t="8092" x="2455863" y="2141538"/>
          <p14:tracePt t="8109" x="2474913" y="2141538"/>
          <p14:tracePt t="8125" x="2495550" y="2141538"/>
          <p14:tracePt t="8141" x="2560638" y="2149475"/>
          <p14:tracePt t="8158" x="2586038" y="2155825"/>
          <p14:tracePt t="8175" x="2613025" y="2155825"/>
          <p14:tracePt t="8191" x="2638425" y="2155825"/>
          <p14:tracePt t="8208" x="2671763" y="2155825"/>
          <p14:tracePt t="8225" x="2697163" y="2155825"/>
          <p14:tracePt t="8241" x="2724150" y="2162175"/>
          <p14:tracePt t="8258" x="2762250" y="2162175"/>
          <p14:tracePt t="8275" x="2795588" y="2162175"/>
          <p14:tracePt t="8291" x="2835275" y="2162175"/>
          <p14:tracePt t="8308" x="2860675" y="2162175"/>
          <p14:tracePt t="8325" x="2879725" y="2168525"/>
          <p14:tracePt t="8341" x="2938463" y="2168525"/>
          <p14:tracePt t="8358" x="2978150" y="2174875"/>
          <p14:tracePt t="8375" x="3024188" y="2174875"/>
          <p14:tracePt t="8392" x="3063875" y="2174875"/>
          <p14:tracePt t="8408" x="3095625" y="2174875"/>
          <p14:tracePt t="8425" x="3108325" y="2174875"/>
          <p14:tracePt t="8441" x="3116263" y="2174875"/>
          <p14:tracePt t="8726" x="3108325" y="2181225"/>
          <p14:tracePt t="8742" x="3101975" y="2181225"/>
          <p14:tracePt t="8765" x="3095625" y="2181225"/>
          <p14:tracePt t="8806" x="3089275" y="2187575"/>
          <p14:tracePt t="8837" x="3082925" y="2187575"/>
          <p14:tracePt t="8845" x="3076575" y="2187575"/>
          <p14:tracePt t="8858" x="3076575" y="2193925"/>
          <p14:tracePt t="8894" x="3070225" y="2193925"/>
          <p14:tracePt t="9029" x="3076575" y="2193925"/>
          <p14:tracePt t="9037" x="3082925" y="2193925"/>
          <p14:tracePt t="9046" x="3095625" y="2193925"/>
          <p14:tracePt t="9058" x="3101975" y="2193925"/>
          <p14:tracePt t="9058" x="3135313" y="2187575"/>
          <p14:tracePt t="9074" x="3167063" y="2187575"/>
          <p14:tracePt t="9091" x="3200400" y="2187575"/>
          <p14:tracePt t="9108" x="3219450" y="2187575"/>
          <p14:tracePt t="9124" x="3225800" y="2187575"/>
          <p14:tracePt t="9510" x="3225800" y="2181225"/>
          <p14:tracePt t="9517" x="3219450" y="2181225"/>
          <p14:tracePt t="9565" x="3213100" y="2181225"/>
          <p14:tracePt t="9725" x="3206750" y="2181225"/>
          <p14:tracePt t="9749" x="3206750" y="2187575"/>
          <p14:tracePt t="9757" x="3200400" y="2187575"/>
          <p14:tracePt t="9773" x="3194050" y="2187575"/>
          <p14:tracePt t="9791" x="3187700" y="2187575"/>
          <p14:tracePt t="9791" x="3187700" y="2193925"/>
          <p14:tracePt t="9808" x="3175000" y="2193925"/>
          <p14:tracePt t="9824" x="3160713" y="2208213"/>
          <p14:tracePt t="9841" x="3141663" y="2214563"/>
          <p14:tracePt t="9857" x="3122613" y="2227263"/>
          <p14:tracePt t="9874" x="3108325" y="2239963"/>
          <p14:tracePt t="9891" x="3089275" y="2252663"/>
          <p14:tracePt t="9907" x="3076575" y="2266950"/>
          <p14:tracePt t="9924" x="3055938" y="2286000"/>
          <p14:tracePt t="9941" x="3005138" y="2319338"/>
          <p14:tracePt t="9957" x="2978150" y="2344738"/>
          <p14:tracePt t="9974" x="2946400" y="2357438"/>
          <p14:tracePt t="9991" x="2932113" y="2384425"/>
          <p14:tracePt t="10008" x="2913063" y="2416175"/>
          <p14:tracePt t="10024" x="2879725" y="2462213"/>
          <p14:tracePt t="10041" x="2867025" y="2489200"/>
          <p14:tracePt t="10057" x="2827338" y="2527300"/>
          <p14:tracePt t="10074" x="2789238" y="2566988"/>
          <p14:tracePt t="10091" x="2755900" y="2606675"/>
          <p14:tracePt t="10107" x="2724150" y="2638425"/>
          <p14:tracePt t="10124" x="2709863" y="2659063"/>
          <p14:tracePt t="10141" x="2697163" y="2665413"/>
          <p14:tracePt t="10157" x="2678113" y="2665413"/>
          <p14:tracePt t="10174" x="2671763" y="2665413"/>
          <p14:tracePt t="10191" x="2644775" y="2665413"/>
          <p14:tracePt t="10208" x="2625725" y="2665413"/>
          <p14:tracePt t="10224" x="2598738" y="2665413"/>
          <p14:tracePt t="10241" x="2573338" y="2665413"/>
          <p14:tracePt t="10257" x="2560638" y="2665413"/>
          <p14:tracePt t="10274" x="2533650" y="2665413"/>
          <p14:tracePt t="10291" x="2520950" y="2665413"/>
          <p14:tracePt t="10605" x="2514600" y="2665413"/>
          <p14:tracePt t="10632" x="2520950" y="2665413"/>
          <p14:tracePt t="10634" x="2520950" y="2659063"/>
          <p14:tracePt t="10640" x="2540000" y="2651125"/>
          <p14:tracePt t="10657" x="2554288" y="2638425"/>
          <p14:tracePt t="10674" x="2566988" y="2625725"/>
          <p14:tracePt t="10690" x="2579688" y="2619375"/>
          <p14:tracePt t="10707" x="2592388" y="2613025"/>
          <p14:tracePt t="10724" x="2606675" y="2598738"/>
          <p14:tracePt t="10740" x="2613025" y="2598738"/>
          <p14:tracePt t="10813" x="2619375" y="2598738"/>
          <p14:tracePt t="10957" x="2625725" y="2598738"/>
          <p14:tracePt t="10973" x="2632075" y="2598738"/>
          <p14:tracePt t="10981" x="2638425" y="2598738"/>
          <p14:tracePt t="10989" x="2644775" y="2598738"/>
          <p14:tracePt t="11007" x="2671763" y="2598738"/>
          <p14:tracePt t="11007" x="2697163" y="2598738"/>
          <p14:tracePt t="11024" x="2717800" y="2598738"/>
          <p14:tracePt t="11040" x="2743200" y="2598738"/>
          <p14:tracePt t="11057" x="2768600" y="2598738"/>
          <p14:tracePt t="11074" x="2795588" y="2598738"/>
          <p14:tracePt t="11090" x="2835275" y="2598738"/>
          <p14:tracePt t="11107" x="2873375" y="2598738"/>
          <p14:tracePt t="11124" x="2925763" y="2598738"/>
          <p14:tracePt t="11140" x="2971800" y="2598738"/>
          <p14:tracePt t="11157" x="3043238" y="2598738"/>
          <p14:tracePt t="11174" x="3082925" y="2598738"/>
          <p14:tracePt t="11190" x="3116263" y="2598738"/>
          <p14:tracePt t="11207" x="3148013" y="2598738"/>
          <p14:tracePt t="11224" x="3160713" y="2598738"/>
          <p14:tracePt t="11240" x="3175000" y="2598738"/>
          <p14:tracePt t="11257" x="3194050" y="2592388"/>
          <p14:tracePt t="11274" x="3206750" y="2592388"/>
          <p14:tracePt t="11290" x="3225800" y="2592388"/>
          <p14:tracePt t="11307" x="3246438" y="2592388"/>
          <p14:tracePt t="11323" x="3259138" y="2592388"/>
          <p14:tracePt t="11340" x="3271838" y="2592388"/>
          <p14:tracePt t="11357" x="3284538" y="2592388"/>
          <p14:tracePt t="11373" x="3292475" y="2592388"/>
          <p14:tracePt t="12005" x="3284538" y="2592388"/>
          <p14:tracePt t="12021" x="3278188" y="2592388"/>
          <p14:tracePt t="12069" x="3271838" y="2592388"/>
          <p14:tracePt t="12085" x="3265488" y="2592388"/>
          <p14:tracePt t="12101" x="3259138" y="2598738"/>
          <p14:tracePt t="12109" x="3252788" y="2598738"/>
          <p14:tracePt t="12117" x="3246438" y="2598738"/>
          <p14:tracePt t="12123" x="3240088" y="2606675"/>
          <p14:tracePt t="12140" x="3225800" y="2598738"/>
          <p14:tracePt t="12156" x="3219450" y="2579688"/>
          <p14:tracePt t="12549" x="3213100" y="2579688"/>
          <p14:tracePt t="12568" x="3213100" y="2573338"/>
          <p14:tracePt t="12573" x="3206750" y="2573338"/>
          <p14:tracePt t="12581" x="3200400" y="2560638"/>
          <p14:tracePt t="12590" x="3200400" y="2554288"/>
          <p14:tracePt t="12606" x="3187700" y="2540000"/>
          <p14:tracePt t="12623" x="3187700" y="2533650"/>
          <p14:tracePt t="12640" x="3181350" y="2533650"/>
          <p14:tracePt t="12685" x="3187700" y="2533650"/>
          <p14:tracePt t="12693" x="3181350" y="2527300"/>
          <p14:tracePt t="12701" x="3181350" y="2520950"/>
          <p14:tracePt t="12723" x="3187700" y="2520950"/>
          <p14:tracePt t="12723" x="3194050" y="2508250"/>
          <p14:tracePt t="12740" x="3219450" y="2501900"/>
          <p14:tracePt t="12756" x="3246438" y="2495550"/>
          <p14:tracePt t="12773" x="3330575" y="2489200"/>
          <p14:tracePt t="12790" x="3435350" y="2489200"/>
          <p14:tracePt t="12806" x="3565525" y="2489200"/>
          <p14:tracePt t="12823" x="3749675" y="2489200"/>
          <p14:tracePt t="12839" x="3997325" y="2489200"/>
          <p14:tracePt t="12856" x="4389438" y="2489200"/>
          <p14:tracePt t="12873" x="4760913" y="2489200"/>
          <p14:tracePt t="12890" x="4989513" y="2481263"/>
          <p14:tracePt t="12906" x="5153025" y="2474913"/>
          <p14:tracePt t="12923" x="5291138" y="2468563"/>
          <p14:tracePt t="12939" x="5394325" y="2468563"/>
          <p14:tracePt t="12956" x="5492750" y="2468563"/>
          <p14:tracePt t="12973" x="5610225" y="2462213"/>
          <p14:tracePt t="12990" x="5668963" y="2462213"/>
          <p14:tracePt t="13006" x="5715000" y="2455863"/>
          <p14:tracePt t="13023" x="5748338" y="2455863"/>
          <p14:tracePt t="13039" x="5773738" y="2449513"/>
          <p14:tracePt t="13057" x="5780088" y="2443163"/>
          <p14:tracePt t="13073" x="5792788" y="2443163"/>
          <p14:tracePt t="13090" x="5799138" y="2430463"/>
          <p14:tracePt t="13106" x="5813425" y="2416175"/>
          <p14:tracePt t="13123" x="5813425" y="2403475"/>
          <p14:tracePt t="13139" x="5813425" y="2397125"/>
          <p14:tracePt t="13156" x="5807075" y="2397125"/>
          <p14:tracePt t="13173" x="5780088" y="2370138"/>
          <p14:tracePt t="13190" x="5767388" y="2357438"/>
          <p14:tracePt t="13206" x="5748338" y="2344738"/>
          <p14:tracePt t="13223" x="5715000" y="2305050"/>
          <p14:tracePt t="13239" x="5675313" y="2266950"/>
          <p14:tracePt t="13256" x="5643563" y="2208213"/>
          <p14:tracePt t="13273" x="5578475" y="2149475"/>
          <p14:tracePt t="13289" x="5545138" y="2109788"/>
          <p14:tracePt t="13306" x="5499100" y="2070100"/>
          <p14:tracePt t="13323" x="5446713" y="2038350"/>
          <p14:tracePt t="13339" x="5381625" y="2024063"/>
          <p14:tracePt t="13356" x="5297488" y="2011363"/>
          <p14:tracePt t="13373" x="5205413" y="1979613"/>
          <p14:tracePt t="13389" x="5153025" y="1965325"/>
          <p14:tracePt t="13406" x="5127625" y="1958975"/>
          <p14:tracePt t="13423" x="5081588" y="1946275"/>
          <p14:tracePt t="13440" x="5029200" y="1939925"/>
          <p14:tracePt t="13456" x="4951413" y="1939925"/>
          <p14:tracePt t="13473" x="4819650" y="1933575"/>
          <p14:tracePt t="13489" x="4664075" y="1933575"/>
          <p14:tracePt t="13506" x="4519613" y="1952625"/>
          <p14:tracePt t="13523" x="4383088" y="1958975"/>
          <p14:tracePt t="13539" x="4271963" y="1958975"/>
          <p14:tracePt t="13556" x="4148138" y="1958975"/>
          <p14:tracePt t="13573" x="3957638" y="1965325"/>
          <p14:tracePt t="13589" x="3833813" y="1958975"/>
          <p14:tracePt t="13606" x="3741738" y="1965325"/>
          <p14:tracePt t="13623" x="3690938" y="1973263"/>
          <p14:tracePt t="13639" x="3644900" y="1973263"/>
          <p14:tracePt t="13656" x="3605213" y="1973263"/>
          <p14:tracePt t="13673" x="3573463" y="1979613"/>
          <p14:tracePt t="13689" x="3540125" y="1979613"/>
          <p14:tracePt t="13706" x="3487738" y="1985963"/>
          <p14:tracePt t="13722" x="3429000" y="2005013"/>
          <p14:tracePt t="13739" x="3357563" y="2038350"/>
          <p14:tracePt t="13756" x="3278188" y="2070100"/>
          <p14:tracePt t="13772" x="3252788" y="2082800"/>
          <p14:tracePt t="13837" x="3259138" y="2082800"/>
          <p14:tracePt t="13845" x="3265488" y="2082800"/>
          <p14:tracePt t="13853" x="3284538" y="2082800"/>
          <p14:tracePt t="13861" x="3336925" y="2082800"/>
          <p14:tracePt t="13872" x="3382963" y="2082800"/>
          <p14:tracePt t="13889" x="3448050" y="2076450"/>
          <p14:tracePt t="13906" x="3494088" y="2070100"/>
          <p14:tracePt t="13922" x="3521075" y="2063750"/>
          <p14:tracePt t="13997" x="3513138" y="2063750"/>
          <p14:tracePt t="14013" x="3506788" y="2063750"/>
          <p14:tracePt t="14021" x="3506788" y="2070100"/>
          <p14:tracePt t="14109" x="3513138" y="2070100"/>
          <p14:tracePt t="14117" x="3527425" y="2070100"/>
          <p14:tracePt t="14125" x="3540125" y="2070100"/>
          <p14:tracePt t="14139" x="3546475" y="2070100"/>
          <p14:tracePt t="14139" x="3559175" y="2070100"/>
          <p14:tracePt t="14156" x="3565525" y="2070100"/>
          <p14:tracePt t="14172" x="3565525" y="2063750"/>
          <p14:tracePt t="14333" x="3579813" y="2063750"/>
          <p14:tracePt t="14341" x="3586163" y="2070100"/>
          <p14:tracePt t="14349" x="3611563" y="2076450"/>
          <p14:tracePt t="14357" x="3651250" y="2082800"/>
          <p14:tracePt t="14363" x="3676650" y="2090738"/>
          <p14:tracePt t="14372" x="3768725" y="2090738"/>
          <p14:tracePt t="14389" x="3963988" y="2097088"/>
          <p14:tracePt t="14406" x="4154488" y="2103438"/>
          <p14:tracePt t="14422" x="4324350" y="2109788"/>
          <p14:tracePt t="14439" x="4519613" y="2109788"/>
          <p14:tracePt t="14456" x="4683125" y="2109788"/>
          <p14:tracePt t="14472" x="4813300" y="2116138"/>
          <p14:tracePt t="14489" x="4918075" y="2116138"/>
          <p14:tracePt t="14506" x="4995863" y="2116138"/>
          <p14:tracePt t="14522" x="5041900" y="2116138"/>
          <p14:tracePt t="14539" x="5054600" y="2116138"/>
          <p14:tracePt t="14725" x="5062538" y="2116138"/>
          <p14:tracePt t="14749" x="5068888" y="2116138"/>
          <p14:tracePt t="14757" x="5081588" y="2116138"/>
          <p14:tracePt t="14773" x="5100638" y="2116138"/>
          <p14:tracePt t="14773" x="5113338" y="2116138"/>
          <p14:tracePt t="14789" x="5153025" y="2116138"/>
          <p14:tracePt t="14806" x="5186363" y="2116138"/>
          <p14:tracePt t="14822" x="5205413" y="2116138"/>
          <p14:tracePt t="14839" x="5211763" y="2116138"/>
          <p14:tracePt t="15197" x="5205413" y="2116138"/>
          <p14:tracePt t="15205" x="5192713" y="2116138"/>
          <p14:tracePt t="15222" x="5140325" y="2122488"/>
          <p14:tracePt t="15222" x="5068888" y="2149475"/>
          <p14:tracePt t="15239" x="5003800" y="2162175"/>
          <p14:tracePt t="15255" x="4937125" y="2193925"/>
          <p14:tracePt t="15272" x="4833938" y="2239963"/>
          <p14:tracePt t="15289" x="4708525" y="2292350"/>
          <p14:tracePt t="15305" x="4552950" y="2363788"/>
          <p14:tracePt t="15322" x="4389438" y="2455863"/>
          <p14:tracePt t="15339" x="4251325" y="2520950"/>
          <p14:tracePt t="15355" x="4133850" y="2560638"/>
          <p14:tracePt t="15372" x="4003675" y="2573338"/>
          <p14:tracePt t="15389" x="3827463" y="2573338"/>
          <p14:tracePt t="15405" x="3735388" y="2573338"/>
          <p14:tracePt t="15422" x="3663950" y="2566988"/>
          <p14:tracePt t="15439" x="3605213" y="2533650"/>
          <p14:tracePt t="15455" x="3559175" y="2489200"/>
          <p14:tracePt t="15472" x="3506788" y="2430463"/>
          <p14:tracePt t="15489" x="3475038" y="2390775"/>
          <p14:tracePt t="15505" x="3429000" y="2357438"/>
          <p14:tracePt t="15522" x="3395663" y="2338388"/>
          <p14:tracePt t="15538" x="3370263" y="2319338"/>
          <p14:tracePt t="15555" x="3351213" y="2305050"/>
          <p14:tracePt t="15572" x="3324225" y="2298700"/>
          <p14:tracePt t="15588" x="3271838" y="2279650"/>
          <p14:tracePt t="15605" x="3219450" y="2260600"/>
          <p14:tracePt t="15622" x="3160713" y="2227263"/>
          <p14:tracePt t="15638" x="3082925" y="2193925"/>
          <p14:tracePt t="15655" x="3030538" y="2181225"/>
          <p14:tracePt t="15672" x="2978150" y="2162175"/>
          <p14:tracePt t="15689" x="2952750" y="2155825"/>
          <p14:tracePt t="15705" x="2913063" y="2149475"/>
          <p14:tracePt t="15722" x="2887663" y="2149475"/>
          <p14:tracePt t="15738" x="2867025" y="2141538"/>
          <p14:tracePt t="15755" x="2860675" y="2141538"/>
          <p14:tracePt t="15772" x="2847975" y="2141538"/>
          <p14:tracePt t="15788" x="2827338" y="2141538"/>
          <p14:tracePt t="15805" x="2776538" y="2141538"/>
          <p14:tracePt t="15822" x="2730500" y="2141538"/>
          <p14:tracePt t="15838" x="2678113" y="2141538"/>
          <p14:tracePt t="15855" x="2632075" y="2149475"/>
          <p14:tracePt t="15872" x="2579688" y="2162175"/>
          <p14:tracePt t="15888" x="2547938" y="2168525"/>
          <p14:tracePt t="15905" x="2520950" y="2181225"/>
          <p14:tracePt t="15922" x="2489200" y="2181225"/>
          <p14:tracePt t="15938" x="2474913" y="2187575"/>
          <p14:tracePt t="15973" x="2468563" y="2187575"/>
          <p14:tracePt t="16045" x="2468563" y="2181225"/>
          <p14:tracePt t="16053" x="2462213" y="2181225"/>
          <p14:tracePt t="16061" x="2462213" y="2174875"/>
          <p14:tracePt t="16072" x="2462213" y="2168525"/>
          <p14:tracePt t="16079" x="2455863" y="2168525"/>
          <p14:tracePt t="16088" x="2455863" y="2162175"/>
          <p14:tracePt t="16709" x="2455863" y="2168525"/>
          <p14:tracePt t="16725" x="2462213" y="2168525"/>
          <p14:tracePt t="16733" x="2468563" y="2168525"/>
          <p14:tracePt t="16739" x="2489200" y="2174875"/>
          <p14:tracePt t="16755" x="2520950" y="2181225"/>
          <p14:tracePt t="16771" x="2560638" y="2181225"/>
          <p14:tracePt t="16788" x="2592388" y="2181225"/>
          <p14:tracePt t="16805" x="2638425" y="2168525"/>
          <p14:tracePt t="16821" x="2665413" y="2155825"/>
          <p14:tracePt t="16838" x="2690813" y="2135188"/>
          <p14:tracePt t="16855" x="2697163" y="2103438"/>
          <p14:tracePt t="16871" x="2703513" y="2070100"/>
          <p14:tracePt t="16888" x="2717800" y="2038350"/>
          <p14:tracePt t="16905" x="2730500" y="1998663"/>
          <p14:tracePt t="16921" x="2736850" y="1973263"/>
          <p14:tracePt t="16938" x="2724150" y="1939925"/>
          <p14:tracePt t="16955" x="2690813" y="1912938"/>
          <p14:tracePt t="16971" x="2659063" y="1900238"/>
          <p14:tracePt t="16988" x="2613025" y="1893888"/>
          <p14:tracePt t="17005" x="2520950" y="1893888"/>
          <p14:tracePt t="17021" x="2449513" y="1906588"/>
          <p14:tracePt t="17038" x="2357438" y="1958975"/>
          <p14:tracePt t="17055" x="2319338" y="2005013"/>
          <p14:tracePt t="17071" x="2292350" y="2044700"/>
          <p14:tracePt t="17088" x="2286000" y="2076450"/>
          <p14:tracePt t="17105" x="2311400" y="2128838"/>
          <p14:tracePt t="17121" x="2384425" y="2168525"/>
          <p14:tracePt t="17138" x="2481263" y="2220913"/>
          <p14:tracePt t="17154" x="2573338" y="2239963"/>
          <p14:tracePt t="17171" x="2632075" y="2246313"/>
          <p14:tracePt t="17188" x="2644775" y="2246313"/>
          <p14:tracePt t="17245" x="2644775" y="2239963"/>
          <p14:tracePt t="17317" x="2638425" y="2239963"/>
          <p14:tracePt t="17661" x="2638425" y="2246313"/>
          <p14:tracePt t="17677" x="2644775" y="2252663"/>
          <p14:tracePt t="17693" x="2651125" y="2260600"/>
          <p14:tracePt t="17696" x="2659063" y="2266950"/>
          <p14:tracePt t="17704" x="2671763" y="2273300"/>
          <p14:tracePt t="17721" x="2703513" y="2292350"/>
          <p14:tracePt t="17738" x="2743200" y="2305050"/>
          <p14:tracePt t="17754" x="2782888" y="2319338"/>
          <p14:tracePt t="17771" x="2841625" y="2325688"/>
          <p14:tracePt t="17788" x="2938463" y="2351088"/>
          <p14:tracePt t="17804" x="3030538" y="2370138"/>
          <p14:tracePt t="17821" x="3200400" y="2416175"/>
          <p14:tracePt t="17838" x="3317875" y="2455863"/>
          <p14:tracePt t="17854" x="3409950" y="2481263"/>
          <p14:tracePt t="17871" x="3475038" y="2501900"/>
          <p14:tracePt t="17888" x="3506788" y="2520950"/>
          <p14:tracePt t="17904" x="3527425" y="2527300"/>
          <p14:tracePt t="17973" x="3513138" y="2533650"/>
          <p14:tracePt t="17981" x="3506788" y="2533650"/>
          <p14:tracePt t="17991" x="3494088" y="2540000"/>
          <p14:tracePt t="17991" x="3475038" y="2554288"/>
          <p14:tracePt t="18004" x="3435350" y="2573338"/>
          <p14:tracePt t="18021" x="3376613" y="2592388"/>
          <p14:tracePt t="18038" x="3324225" y="2606675"/>
          <p14:tracePt t="18054" x="3259138" y="2625725"/>
          <p14:tracePt t="18071" x="3219450" y="2644775"/>
          <p14:tracePt t="18087" x="3194050" y="2651125"/>
          <p14:tracePt t="18104" x="3187700" y="2651125"/>
          <p14:tracePt t="18157" x="3187700" y="2644775"/>
          <p14:tracePt t="18165" x="3181350" y="2638425"/>
          <p14:tracePt t="18173" x="3175000" y="2638425"/>
          <p14:tracePt t="18181" x="3175000" y="2632075"/>
          <p14:tracePt t="18189" x="3167063" y="2632075"/>
          <p14:tracePt t="18205" x="3160713" y="2625725"/>
          <p14:tracePt t="18253" x="3154363" y="2625725"/>
          <p14:tracePt t="18349" x="3160713" y="2619375"/>
          <p14:tracePt t="18358" x="3167063" y="2613025"/>
          <p14:tracePt t="18358" x="3175000" y="2613025"/>
          <p14:tracePt t="18371" x="3181350" y="2606675"/>
          <p14:tracePt t="18387" x="3160713" y="2592388"/>
          <p14:tracePt t="18404" x="3135313" y="2586038"/>
          <p14:tracePt t="18421" x="3024188" y="2579688"/>
          <p14:tracePt t="18438" x="2925763" y="2579688"/>
          <p14:tracePt t="18455" x="2820988" y="2586038"/>
          <p14:tracePt t="18472" x="2736850" y="2586038"/>
          <p14:tracePt t="18488" x="2678113" y="2586038"/>
          <p14:tracePt t="18505" x="2665413" y="2586038"/>
          <p14:tracePt t="18522" x="2659063" y="2586038"/>
          <p14:tracePt t="18538" x="2644775" y="2579688"/>
          <p14:tracePt t="18555" x="2638425" y="2573338"/>
          <p14:tracePt t="18572" x="2625725" y="2566988"/>
          <p14:tracePt t="18588" x="2606675" y="2560638"/>
          <p14:tracePt t="18605" x="2579688" y="2554288"/>
          <p14:tracePt t="18622" x="2566988" y="2554288"/>
          <p14:tracePt t="18894" x="2573338" y="2554288"/>
          <p14:tracePt t="18910" x="2586038" y="2554288"/>
          <p14:tracePt t="18926" x="2592388" y="2554288"/>
          <p14:tracePt t="18926" x="2598738" y="2554288"/>
          <p14:tracePt t="18938" x="2606675" y="2554288"/>
          <p14:tracePt t="18955" x="2619375" y="2554288"/>
          <p14:tracePt t="18990" x="2625725" y="2554288"/>
          <p14:tracePt t="18998" x="2632075" y="2554288"/>
          <p14:tracePt t="19022" x="2638425" y="2554288"/>
          <p14:tracePt t="19022" x="2644775" y="2554288"/>
          <p14:tracePt t="19038" x="2671763" y="2554288"/>
          <p14:tracePt t="19055" x="2690813" y="2554288"/>
          <p14:tracePt t="19071" x="2717800" y="2554288"/>
          <p14:tracePt t="19088" x="2724150" y="2547938"/>
          <p14:tracePt t="19105" x="2730500" y="2547938"/>
          <p14:tracePt t="19122" x="2736850" y="2547938"/>
          <p14:tracePt t="19246" x="2730500" y="2547938"/>
          <p14:tracePt t="19254" x="2724150" y="2547938"/>
          <p14:tracePt t="19286" x="2717800" y="2547938"/>
          <p14:tracePt t="19294" x="2709863" y="2547938"/>
          <p14:tracePt t="19302" x="2703513" y="2547938"/>
          <p14:tracePt t="19322" x="2697163" y="2547938"/>
          <p14:tracePt t="19342" x="2697163" y="2554288"/>
          <p14:tracePt t="19355" x="2690813" y="2554288"/>
          <p14:tracePt t="19398" x="2684463" y="2554288"/>
          <p14:tracePt t="19478" x="2678113" y="2554288"/>
          <p14:tracePt t="19782" x="2684463" y="2554288"/>
          <p14:tracePt t="19798" x="2709863" y="2554288"/>
          <p14:tracePt t="19806" x="2730500" y="2554288"/>
          <p14:tracePt t="19821" x="2755900" y="2554288"/>
          <p14:tracePt t="19822" x="2835275" y="2554288"/>
          <p14:tracePt t="19838" x="2900363" y="2547938"/>
          <p14:tracePt t="19855" x="2959100" y="2547938"/>
          <p14:tracePt t="19871" x="3024188" y="2547938"/>
          <p14:tracePt t="19888" x="3082925" y="2547938"/>
          <p14:tracePt t="19904" x="3141663" y="2547938"/>
          <p14:tracePt t="19921" x="3213100" y="2547938"/>
          <p14:tracePt t="19938" x="3271838" y="2547938"/>
          <p14:tracePt t="19954" x="3344863" y="2547938"/>
          <p14:tracePt t="19971" x="3395663" y="2547938"/>
          <p14:tracePt t="19988" x="3429000" y="2547938"/>
          <p14:tracePt t="20004" x="3448050" y="2547938"/>
          <p14:tracePt t="20094" x="3454400" y="2547938"/>
          <p14:tracePt t="20102" x="3500438" y="2547938"/>
          <p14:tracePt t="20121" x="3546475" y="2547938"/>
          <p14:tracePt t="20121" x="3644900" y="2547938"/>
          <p14:tracePt t="20138" x="3775075" y="2547938"/>
          <p14:tracePt t="20154" x="3905250" y="2547938"/>
          <p14:tracePt t="20171" x="4010025" y="2547938"/>
          <p14:tracePt t="20188" x="4102100" y="2547938"/>
          <p14:tracePt t="20205" x="4167188" y="2547938"/>
          <p14:tracePt t="20221" x="4219575" y="2547938"/>
          <p14:tracePt t="20221" x="4238625" y="2547938"/>
          <p14:tracePt t="20238" x="4265613" y="2547938"/>
          <p14:tracePt t="20254" x="4297363" y="2547938"/>
          <p14:tracePt t="20271" x="4318000" y="2547938"/>
          <p14:tracePt t="20288" x="4343400" y="2547938"/>
          <p14:tracePt t="20304" x="4383088" y="2547938"/>
          <p14:tracePt t="20321" x="4448175" y="2547938"/>
          <p14:tracePt t="20338" x="4519613" y="2547938"/>
          <p14:tracePt t="20354" x="4584700" y="2547938"/>
          <p14:tracePt t="20371" x="4643438" y="2547938"/>
          <p14:tracePt t="20388" x="4683125" y="2547938"/>
          <p14:tracePt t="20405" x="4716463" y="2547938"/>
          <p14:tracePt t="20421" x="4735513" y="2547938"/>
          <p14:tracePt t="20590" x="4729163" y="2547938"/>
          <p14:tracePt t="20614" x="4735513" y="2533650"/>
          <p14:tracePt t="20622" x="4735513" y="2527300"/>
          <p14:tracePt t="20630" x="4748213" y="2520950"/>
          <p14:tracePt t="20637" x="4760913" y="2489200"/>
          <p14:tracePt t="20654" x="4767263" y="2468563"/>
          <p14:tracePt t="20671" x="4775200" y="2462213"/>
          <p14:tracePt t="20687" x="4775200" y="2449513"/>
          <p14:tracePt t="20704" x="4775200" y="2443163"/>
          <p14:tracePt t="20721" x="4775200" y="2436813"/>
          <p14:tracePt t="20758" x="4775200" y="2430463"/>
          <p14:tracePt t="20771" x="4781550" y="2416175"/>
          <p14:tracePt t="20771" x="4813300" y="2390775"/>
          <p14:tracePt t="20787" x="4872038" y="2351088"/>
          <p14:tracePt t="20804" x="4918075" y="2305050"/>
          <p14:tracePt t="20821" x="4957763" y="2279650"/>
          <p14:tracePt t="20837" x="5010150" y="2233613"/>
          <p14:tracePt t="20854" x="5022850" y="2208213"/>
          <p14:tracePt t="20871" x="5022850" y="2187575"/>
          <p14:tracePt t="20887" x="5022850" y="2162175"/>
          <p14:tracePt t="20904" x="5010150" y="2149475"/>
          <p14:tracePt t="20921" x="5003800" y="2141538"/>
          <p14:tracePt t="20937" x="4995863" y="2135188"/>
          <p14:tracePt t="20954" x="4989513" y="2135188"/>
          <p14:tracePt t="20971" x="4976813" y="2128838"/>
          <p14:tracePt t="20987" x="4970463" y="2128838"/>
          <p14:tracePt t="21004" x="4964113" y="2128838"/>
          <p14:tracePt t="21166" x="4970463" y="2128838"/>
          <p14:tracePt t="21174" x="4983163" y="2128838"/>
          <p14:tracePt t="21182" x="4995863" y="2128838"/>
          <p14:tracePt t="21190" x="5041900" y="2128838"/>
          <p14:tracePt t="21204" x="5094288" y="2128838"/>
          <p14:tracePt t="21221" x="5173663" y="2116138"/>
          <p14:tracePt t="21237" x="5303838" y="2103438"/>
          <p14:tracePt t="21254" x="5362575" y="2097088"/>
          <p14:tracePt t="21271" x="5387975" y="2097088"/>
          <p14:tracePt t="21974" x="5381625" y="2097088"/>
          <p14:tracePt t="21982" x="5375275" y="2097088"/>
          <p14:tracePt t="22006" x="5368925" y="2097088"/>
          <p14:tracePt t="22022" x="5368925" y="2103438"/>
          <p14:tracePt t="22030" x="5356225" y="2103438"/>
          <p14:tracePt t="22054" x="5349875" y="2109788"/>
          <p14:tracePt t="22070" x="5335588" y="2109788"/>
          <p14:tracePt t="22080" x="5329238" y="2116138"/>
          <p14:tracePt t="22087" x="5316538" y="2116138"/>
          <p14:tracePt t="22087" x="5291138" y="2128838"/>
          <p14:tracePt t="22104" x="5251450" y="2128838"/>
          <p14:tracePt t="22120" x="5218113" y="2141538"/>
          <p14:tracePt t="22137" x="5165725" y="2149475"/>
          <p14:tracePt t="22154" x="5094288" y="2155825"/>
          <p14:tracePt t="22170" x="5035550" y="2155825"/>
          <p14:tracePt t="22187" x="4937125" y="2162175"/>
          <p14:tracePt t="22204" x="4840288" y="2201863"/>
          <p14:tracePt t="22220" x="4729163" y="2227263"/>
          <p14:tracePt t="22237" x="4572000" y="2286000"/>
          <p14:tracePt t="22254" x="4460875" y="2351088"/>
          <p14:tracePt t="22270" x="4337050" y="2397125"/>
          <p14:tracePt t="22287" x="4213225" y="2443163"/>
          <p14:tracePt t="22303" x="4089400" y="2481263"/>
          <p14:tracePt t="22320" x="3978275" y="2520950"/>
          <p14:tracePt t="22337" x="3852863" y="2533650"/>
          <p14:tracePt t="22353" x="3735388" y="2533650"/>
          <p14:tracePt t="22370" x="3605213" y="2533650"/>
          <p14:tracePt t="22387" x="3475038" y="2533650"/>
          <p14:tracePt t="22403" x="3351213" y="2533650"/>
          <p14:tracePt t="22420" x="3233738" y="2533650"/>
          <p14:tracePt t="22437" x="3154363" y="2520950"/>
          <p14:tracePt t="22453" x="3055938" y="2455863"/>
          <p14:tracePt t="22470" x="3005138" y="2430463"/>
          <p14:tracePt t="22487" x="2965450" y="2403475"/>
          <p14:tracePt t="22503" x="2932113" y="2370138"/>
          <p14:tracePt t="22520" x="2913063" y="2357438"/>
          <p14:tracePt t="22537" x="2894013" y="2332038"/>
          <p14:tracePt t="22553" x="2879725" y="2298700"/>
          <p14:tracePt t="22570" x="2867025" y="2279650"/>
          <p14:tracePt t="22587" x="2841625" y="2246313"/>
          <p14:tracePt t="22603" x="2835275" y="2220913"/>
          <p14:tracePt t="22620" x="2835275" y="2193925"/>
          <p14:tracePt t="22637" x="2835275" y="2162175"/>
          <p14:tracePt t="22653" x="2835275" y="2128838"/>
          <p14:tracePt t="22670" x="2835275" y="2122488"/>
          <p14:tracePt t="23070" x="2841625" y="2122488"/>
          <p14:tracePt t="23078" x="2841625" y="2128838"/>
          <p14:tracePt t="23086" x="2854325" y="2135188"/>
          <p14:tracePt t="23094" x="2873375" y="2168525"/>
          <p14:tracePt t="23109" x="2900363" y="2214563"/>
          <p14:tracePt t="23120" x="2932113" y="2252663"/>
          <p14:tracePt t="23136" x="2984500" y="2305050"/>
          <p14:tracePt t="23153" x="2997200" y="2332038"/>
          <p14:tracePt t="23170" x="3017838" y="2363788"/>
          <p14:tracePt t="23187" x="3017838" y="2378075"/>
          <p14:tracePt t="23203" x="3024188" y="2384425"/>
          <p14:tracePt t="23220" x="3024188" y="2397125"/>
          <p14:tracePt t="23236" x="3030538" y="2416175"/>
          <p14:tracePt t="23253" x="3049588" y="2455863"/>
          <p14:tracePt t="23270" x="3070225" y="2462213"/>
          <p14:tracePt t="23286" x="3141663" y="2474913"/>
          <p14:tracePt t="23303" x="3265488" y="2474913"/>
          <p14:tracePt t="23320" x="3429000" y="2462213"/>
          <p14:tracePt t="23336" x="3624263" y="2443163"/>
          <p14:tracePt t="23353" x="3898900" y="2422525"/>
          <p14:tracePt t="23370" x="4186238" y="2422525"/>
          <p14:tracePt t="23386" x="4368800" y="2422525"/>
          <p14:tracePt t="23403" x="4500563" y="2416175"/>
          <p14:tracePt t="23420" x="4584700" y="2416175"/>
          <p14:tracePt t="23436" x="4624388" y="2416175"/>
          <p14:tracePt t="23453" x="4643438" y="2416175"/>
          <p14:tracePt t="23582" x="4656138" y="2416175"/>
          <p14:tracePt t="23590" x="4683125" y="2416175"/>
          <p14:tracePt t="23606" x="4702175" y="2409825"/>
          <p14:tracePt t="23614" x="4716463" y="2409825"/>
          <p14:tracePt t="23622" x="4754563" y="2409825"/>
          <p14:tracePt t="23637" x="4813300" y="2409825"/>
          <p14:tracePt t="23653" x="4905375" y="2409825"/>
          <p14:tracePt t="23670" x="4970463" y="2409825"/>
          <p14:tracePt t="23686" x="4995863" y="2409825"/>
          <p14:tracePt t="23703" x="5003800" y="2403475"/>
          <p14:tracePt t="23720" x="5010150" y="2403475"/>
          <p14:tracePt t="23798" x="5010150" y="2397125"/>
          <p14:tracePt t="23806" x="5003800" y="2397125"/>
          <p14:tracePt t="23814" x="4995863" y="2397125"/>
          <p14:tracePt t="23822" x="4989513" y="2397125"/>
          <p14:tracePt t="23838" x="4983163" y="2390775"/>
          <p14:tracePt t="23846" x="4976813" y="2390775"/>
          <p14:tracePt t="23854" x="4957763" y="2384425"/>
          <p14:tracePt t="23870" x="4945063" y="2378075"/>
          <p14:tracePt t="23886" x="4945063" y="2370138"/>
          <p14:tracePt t="24014" x="4951413" y="2363788"/>
          <p14:tracePt t="24022" x="4964113" y="2363788"/>
          <p14:tracePt t="24030" x="4983163" y="2363788"/>
          <p14:tracePt t="24036" x="5054600" y="2357438"/>
          <p14:tracePt t="24053" x="5146675" y="2357438"/>
          <p14:tracePt t="24069" x="5270500" y="2357438"/>
          <p14:tracePt t="24086" x="5349875" y="2357438"/>
          <p14:tracePt t="24103" x="5427663" y="2357438"/>
          <p14:tracePt t="24119" x="5480050" y="2357438"/>
          <p14:tracePt t="24136" x="5505450" y="2351088"/>
          <p14:tracePt t="24350" x="5499100" y="2351088"/>
          <p14:tracePt t="24382" x="5492750" y="2351088"/>
          <p14:tracePt t="24406" x="5486400" y="2351088"/>
          <p14:tracePt t="24414" x="5480050" y="2351088"/>
          <p14:tracePt t="24422" x="5473700" y="2357438"/>
          <p14:tracePt t="24436" x="5467350" y="2357438"/>
          <p14:tracePt t="24436" x="5453063" y="2357438"/>
          <p14:tracePt t="24453" x="5414963" y="2378075"/>
          <p14:tracePt t="24469" x="5310188" y="2416175"/>
          <p14:tracePt t="24486" x="5205413" y="2462213"/>
          <p14:tracePt t="24503" x="5075238" y="2533650"/>
          <p14:tracePt t="24519" x="4924425" y="2606675"/>
          <p14:tracePt t="24536" x="4729163" y="2709863"/>
          <p14:tracePt t="24553" x="4494213" y="2827338"/>
          <p14:tracePt t="24569" x="4278313" y="2925763"/>
          <p14:tracePt t="24586" x="4102100" y="2984500"/>
          <p14:tracePt t="24603" x="3978275" y="2997200"/>
          <p14:tracePt t="24619" x="3873500" y="2997200"/>
          <p14:tracePt t="24636" x="3735388" y="2984500"/>
          <p14:tracePt t="24652" x="3611563" y="2965450"/>
          <p14:tracePt t="24669" x="3468688" y="2946400"/>
          <p14:tracePt t="24686" x="3376613" y="2925763"/>
          <p14:tracePt t="24702" x="3278188" y="2887663"/>
          <p14:tracePt t="24719" x="3187700" y="2835275"/>
          <p14:tracePt t="24736" x="3135313" y="2768600"/>
          <p14:tracePt t="24752" x="3108325" y="2736850"/>
          <p14:tracePt t="24769" x="3095625" y="2697163"/>
          <p14:tracePt t="24786" x="3089275" y="2665413"/>
          <p14:tracePt t="24802" x="3089275" y="2632075"/>
          <p14:tracePt t="24819" x="3095625" y="2619375"/>
          <p14:tracePt t="24836" x="3095625" y="2606675"/>
          <p14:tracePt t="24958" x="3095625" y="2586038"/>
          <p14:tracePt t="24966" x="3095625" y="2554288"/>
          <p14:tracePt t="24974" x="3101975" y="2520950"/>
          <p14:tracePt t="24982" x="3101975" y="2489200"/>
          <p14:tracePt t="24982" x="3108325" y="2443163"/>
          <p14:tracePt t="25002" x="3122613" y="2416175"/>
          <p14:tracePt t="25003" x="3148013" y="2305050"/>
          <p14:tracePt t="25019" x="3187700" y="2201863"/>
          <p14:tracePt t="25036" x="3240088" y="2109788"/>
          <p14:tracePt t="25052" x="3265488" y="2082800"/>
          <p14:tracePt t="25069" x="3292475" y="2063750"/>
          <p14:tracePt t="25302" x="3298825" y="2070100"/>
          <p14:tracePt t="25318" x="3305175" y="2076450"/>
          <p14:tracePt t="25326" x="3305175" y="2090738"/>
          <p14:tracePt t="25334" x="3305175" y="2097088"/>
          <p14:tracePt t="25342" x="3311525" y="2116138"/>
          <p14:tracePt t="25353" x="3324225" y="2141538"/>
          <p14:tracePt t="25369" x="3344863" y="2187575"/>
          <p14:tracePt t="25386" x="3370263" y="2227263"/>
          <p14:tracePt t="25402" x="3403600" y="2279650"/>
          <p14:tracePt t="25419" x="3448050" y="2332038"/>
          <p14:tracePt t="25436" x="3506788" y="2378075"/>
          <p14:tracePt t="25452" x="3592513" y="2422525"/>
          <p14:tracePt t="25469" x="3756025" y="2468563"/>
          <p14:tracePt t="25486" x="3919538" y="2468563"/>
          <p14:tracePt t="25502" x="4081463" y="2474913"/>
          <p14:tracePt t="25519" x="4225925" y="2481263"/>
          <p14:tracePt t="25535" x="4356100" y="2501900"/>
          <p14:tracePt t="25552" x="4487863" y="2514600"/>
          <p14:tracePt t="25569" x="4611688" y="2514600"/>
          <p14:tracePt t="25585" x="4716463" y="2527300"/>
          <p14:tracePt t="25602" x="4813300" y="2527300"/>
          <p14:tracePt t="25619" x="4884738" y="2533650"/>
          <p14:tracePt t="25635" x="4957763" y="2533650"/>
          <p14:tracePt t="25652" x="5022850" y="2554288"/>
          <p14:tracePt t="25669" x="5100638" y="2560638"/>
          <p14:tracePt t="25669" x="5140325" y="2560638"/>
          <p14:tracePt t="25686" x="5224463" y="2560638"/>
          <p14:tracePt t="25702" x="5310188" y="2560638"/>
          <p14:tracePt t="25719" x="5368925" y="2560638"/>
          <p14:tracePt t="25735" x="5394325" y="2560638"/>
          <p14:tracePt t="25752" x="5402263" y="2560638"/>
          <p14:tracePt t="26198" x="5394325" y="2560638"/>
          <p14:tracePt t="26205" x="5387975" y="2560638"/>
          <p14:tracePt t="26219" x="5381625" y="2560638"/>
          <p14:tracePt t="26219" x="5368925" y="2566988"/>
          <p14:tracePt t="26235" x="5356225" y="2573338"/>
          <p14:tracePt t="26252" x="5341938" y="2579688"/>
          <p14:tracePt t="26269" x="5322888" y="2586038"/>
          <p14:tracePt t="26285" x="5303838" y="2592388"/>
          <p14:tracePt t="26302" x="5283200" y="2598738"/>
          <p14:tracePt t="26319" x="5251450" y="2613025"/>
          <p14:tracePt t="26335" x="5218113" y="2632075"/>
          <p14:tracePt t="26352" x="5153025" y="2638425"/>
          <p14:tracePt t="26368" x="5081588" y="2644775"/>
          <p14:tracePt t="26385" x="5003800" y="2651125"/>
          <p14:tracePt t="26402" x="4930775" y="2651125"/>
          <p14:tracePt t="26419" x="4840288" y="2651125"/>
          <p14:tracePt t="26435" x="4748213" y="2651125"/>
          <p14:tracePt t="26452" x="4643438" y="2651125"/>
          <p14:tracePt t="26468" x="4519613" y="2651125"/>
          <p14:tracePt t="26485" x="4337050" y="2651125"/>
          <p14:tracePt t="26502" x="4213225" y="2651125"/>
          <p14:tracePt t="26518" x="4108450" y="2651125"/>
          <p14:tracePt t="26535" x="4010025" y="2644775"/>
          <p14:tracePt t="26552" x="3925888" y="2644775"/>
          <p14:tracePt t="26568" x="3860800" y="2638425"/>
          <p14:tracePt t="26585" x="3787775" y="2619375"/>
          <p14:tracePt t="26602" x="3703638" y="2586038"/>
          <p14:tracePt t="26619" x="3617913" y="2547938"/>
          <p14:tracePt t="26635" x="3487738" y="2489200"/>
          <p14:tracePt t="26652" x="3376613" y="2422525"/>
          <p14:tracePt t="26668" x="3259138" y="2384425"/>
          <p14:tracePt t="26685" x="3128963" y="2332038"/>
          <p14:tracePt t="26702" x="3036888" y="2286000"/>
          <p14:tracePt t="26718" x="2965450" y="2220913"/>
          <p14:tracePt t="26735" x="2913063" y="2174875"/>
          <p14:tracePt t="26752" x="2887663" y="2135188"/>
          <p14:tracePt t="26768" x="2860675" y="2090738"/>
          <p14:tracePt t="26785" x="2854325" y="2057400"/>
          <p14:tracePt t="26802" x="2854325" y="2032000"/>
          <p14:tracePt t="27213" x="2860675" y="2032000"/>
          <p14:tracePt t="27237" x="2867025" y="2032000"/>
          <p14:tracePt t="27293" x="2873375" y="2032000"/>
          <p14:tracePt t="27299" x="2879725" y="2032000"/>
          <p14:tracePt t="27302" x="2906713" y="2032000"/>
          <p14:tracePt t="27318" x="2965450" y="2044700"/>
          <p14:tracePt t="27335" x="3070225" y="2063750"/>
          <p14:tracePt t="27352" x="3194050" y="2116138"/>
          <p14:tracePt t="27368" x="3330575" y="2187575"/>
          <p14:tracePt t="27385" x="3441700" y="2266950"/>
          <p14:tracePt t="27401" x="3533775" y="2338388"/>
          <p14:tracePt t="27418" x="3565525" y="2390775"/>
          <p14:tracePt t="27435" x="3573463" y="2416175"/>
          <p14:tracePt t="27451" x="3573463" y="2422525"/>
          <p14:tracePt t="27493" x="3573463" y="2430463"/>
          <p14:tracePt t="27498" x="3565525" y="2436813"/>
          <p14:tracePt t="27503" x="3559175" y="2443163"/>
          <p14:tracePt t="28597" x="3559175" y="2449513"/>
          <p14:tracePt t="28605" x="3565525" y="2455863"/>
          <p14:tracePt t="28618" x="3565525" y="2468563"/>
          <p14:tracePt t="28620" x="3592513" y="2501900"/>
          <p14:tracePt t="28634" x="3617913" y="2527300"/>
          <p14:tracePt t="28651" x="3638550" y="2554288"/>
          <p14:tracePt t="28668" x="3644900" y="2560638"/>
          <p14:tracePt t="28684" x="3651250" y="2560638"/>
          <p14:tracePt t="28725" x="3651250" y="2566988"/>
          <p14:tracePt t="28741" x="3651250" y="2579688"/>
          <p14:tracePt t="28749" x="3651250" y="2586038"/>
          <p14:tracePt t="28754" x="3651250" y="2613025"/>
          <p14:tracePt t="28768" x="3651250" y="2638425"/>
          <p14:tracePt t="28784" x="3651250" y="2665413"/>
          <p14:tracePt t="28801" x="3651250" y="2684463"/>
          <p14:tracePt t="28818" x="3651250" y="2697163"/>
          <p14:tracePt t="28941" x="3651250" y="2690813"/>
          <p14:tracePt t="28957" x="3644900" y="2684463"/>
          <p14:tracePt t="28965" x="3638550" y="2684463"/>
          <p14:tracePt t="28973" x="3632200" y="2671763"/>
          <p14:tracePt t="28984" x="3624263" y="2651125"/>
          <p14:tracePt t="29001" x="3598863" y="2619375"/>
          <p14:tracePt t="29017" x="3579813" y="2598738"/>
          <p14:tracePt t="29034" x="3565525" y="2566988"/>
          <p14:tracePt t="29051" x="3546475" y="2540000"/>
          <p14:tracePt t="29067" x="3506788" y="2501900"/>
          <p14:tracePt t="29084" x="3468688" y="2455863"/>
          <p14:tracePt t="29101" x="3370263" y="2363788"/>
          <p14:tracePt t="29117" x="3284538" y="2279650"/>
          <p14:tracePt t="29134" x="3200400" y="2201863"/>
          <p14:tracePt t="29151" x="3141663" y="2155825"/>
          <p14:tracePt t="29168" x="3122613" y="2141538"/>
          <p14:tracePt t="29185" x="3108325" y="2135188"/>
          <p14:tracePt t="29201" x="3108325" y="2128838"/>
          <p14:tracePt t="29317" x="3116263" y="2128838"/>
          <p14:tracePt t="29325" x="3135313" y="2128838"/>
          <p14:tracePt t="29333" x="3160713" y="2135188"/>
          <p14:tracePt t="29341" x="3271838" y="2135188"/>
          <p14:tracePt t="29351" x="3441700" y="2135188"/>
          <p14:tracePt t="29368" x="3617913" y="2135188"/>
          <p14:tracePt t="29384" x="3814763" y="2141538"/>
          <p14:tracePt t="29401" x="3990975" y="2141538"/>
          <p14:tracePt t="29418" x="4179888" y="2141538"/>
          <p14:tracePt t="29434" x="4337050" y="2141538"/>
          <p14:tracePt t="29451" x="4460875" y="2141538"/>
          <p14:tracePt t="29467" x="4584700" y="2141538"/>
          <p14:tracePt t="29484" x="4702175" y="2149475"/>
          <p14:tracePt t="29501" x="4833938" y="2149475"/>
          <p14:tracePt t="29517" x="4905375" y="2149475"/>
          <p14:tracePt t="29534" x="4957763" y="2149475"/>
          <p14:tracePt t="29551" x="5010150" y="2149475"/>
          <p14:tracePt t="29567" x="5062538" y="2141538"/>
          <p14:tracePt t="29584" x="5100638" y="2141538"/>
          <p14:tracePt t="29601" x="5121275" y="2141538"/>
          <p14:tracePt t="29965" x="5113338" y="2141538"/>
          <p14:tracePt t="29973" x="5106988" y="2141538"/>
          <p14:tracePt t="29989" x="5100638" y="2141538"/>
          <p14:tracePt t="30005" x="5094288" y="2135188"/>
          <p14:tracePt t="30021" x="5087938" y="2135188"/>
          <p14:tracePt t="30034" x="5081588" y="2135188"/>
          <p14:tracePt t="30053" x="5075238" y="2135188"/>
          <p14:tracePt t="30077" x="5068888" y="2135188"/>
          <p14:tracePt t="30093" x="5062538" y="2135188"/>
          <p14:tracePt t="30101" x="5054600" y="2135188"/>
          <p14:tracePt t="30105" x="5041900" y="2135188"/>
          <p14:tracePt t="30117" x="5022850" y="2135188"/>
          <p14:tracePt t="30134" x="5003800" y="2135188"/>
          <p14:tracePt t="30151" x="4983163" y="2135188"/>
          <p14:tracePt t="30167" x="4964113" y="2135188"/>
          <p14:tracePt t="30184" x="4957763" y="2135188"/>
          <p14:tracePt t="30201" x="4957763" y="2141538"/>
          <p14:tracePt t="30217" x="4951413" y="2141538"/>
          <p14:tracePt t="30234" x="4945063" y="2141538"/>
          <p14:tracePt t="30250" x="4937125" y="2141538"/>
          <p14:tracePt t="30267" x="4930775" y="2141538"/>
          <p14:tracePt t="30284" x="4924425" y="2141538"/>
          <p14:tracePt t="30333" x="4918075" y="2141538"/>
          <p14:tracePt t="30357" x="4911725" y="2141538"/>
          <p14:tracePt t="30693" x="4911725" y="2149475"/>
          <p14:tracePt t="30698" x="4905375" y="2149475"/>
          <p14:tracePt t="30741" x="4899025" y="2155825"/>
          <p14:tracePt t="30749" x="4899025" y="2162175"/>
          <p14:tracePt t="30773" x="4892675" y="2168525"/>
          <p14:tracePt t="30773" x="4892675" y="2181225"/>
          <p14:tracePt t="30783" x="4884738" y="2208213"/>
          <p14:tracePt t="30800" x="4878388" y="2227263"/>
          <p14:tracePt t="30817" x="4865688" y="2252663"/>
          <p14:tracePt t="30833" x="4852988" y="2273300"/>
          <p14:tracePt t="30850" x="4833938" y="2298700"/>
          <p14:tracePt t="30867" x="4806950" y="2338388"/>
          <p14:tracePt t="30883" x="4781550" y="2397125"/>
          <p14:tracePt t="30900" x="4716463" y="2455863"/>
          <p14:tracePt t="30917" x="4624388" y="2554288"/>
          <p14:tracePt t="30933" x="4559300" y="2625725"/>
          <p14:tracePt t="30950" x="4519613" y="2678113"/>
          <p14:tracePt t="30967" x="4500563" y="2703513"/>
          <p14:tracePt t="30983" x="4479925" y="2736850"/>
          <p14:tracePt t="31000" x="4460875" y="2755900"/>
          <p14:tracePt t="31017" x="4435475" y="2789238"/>
          <p14:tracePt t="31033" x="4408488" y="2808288"/>
          <p14:tracePt t="31050" x="4362450" y="2835275"/>
          <p14:tracePt t="31067" x="4324350" y="2847975"/>
          <p14:tracePt t="31083" x="4265613" y="2860675"/>
          <p14:tracePt t="31100" x="4232275" y="2867025"/>
          <p14:tracePt t="31117" x="4179888" y="2867025"/>
          <p14:tracePt t="31133" x="4154488" y="2879725"/>
          <p14:tracePt t="31150" x="4148138" y="2887663"/>
          <p14:tracePt t="31341" x="4148138" y="2894013"/>
          <p14:tracePt t="31357" x="4148138" y="2900363"/>
          <p14:tracePt t="31367" x="4148138" y="2906713"/>
          <p14:tracePt t="31367" x="4140200" y="2919413"/>
          <p14:tracePt t="31383" x="4140200" y="2932113"/>
          <p14:tracePt t="31400" x="4140200" y="2946400"/>
          <p14:tracePt t="31416" x="4148138" y="2959100"/>
          <p14:tracePt t="31433" x="4160838" y="2997200"/>
          <p14:tracePt t="31450" x="4167188" y="3011488"/>
          <p14:tracePt t="31493" x="4167188" y="3017838"/>
          <p14:tracePt t="31501" x="4160838" y="3011488"/>
          <p14:tracePt t="31837" x="4160838" y="3017838"/>
          <p14:tracePt t="31845" x="4160838" y="3011488"/>
          <p14:tracePt t="31869" x="4160838" y="3017838"/>
          <p14:tracePt t="31877" x="4167188" y="3017838"/>
          <p14:tracePt t="31885" x="4173538" y="3024188"/>
          <p14:tracePt t="31901" x="4186238" y="3030538"/>
          <p14:tracePt t="31909" x="4186238" y="3036888"/>
          <p14:tracePt t="31917" x="4192588" y="3049588"/>
          <p14:tracePt t="31933" x="4192588" y="3043238"/>
          <p14:tracePt t="31950" x="4186238" y="3036888"/>
          <p14:tracePt t="32005" x="4186238" y="3030538"/>
          <p14:tracePt t="32021" x="4186238" y="3024188"/>
          <p14:tracePt t="32029" x="4186238" y="3017838"/>
          <p14:tracePt t="32037" x="4186238" y="3011488"/>
          <p14:tracePt t="32045" x="4179888" y="2997200"/>
          <p14:tracePt t="32052" x="4179888" y="2971800"/>
          <p14:tracePt t="32066" x="4179888" y="2919413"/>
          <p14:tracePt t="32083" x="4167188" y="2835275"/>
          <p14:tracePt t="32100" x="4140200" y="2755900"/>
          <p14:tracePt t="32116" x="4095750" y="2651125"/>
          <p14:tracePt t="32133" x="4016375" y="2508250"/>
          <p14:tracePt t="32149" x="3951288" y="2416175"/>
          <p14:tracePt t="32166" x="3860800" y="2332038"/>
          <p14:tracePt t="32183" x="3787775" y="2260600"/>
          <p14:tracePt t="32200" x="3729038" y="2208213"/>
          <p14:tracePt t="32216" x="3657600" y="2162175"/>
          <p14:tracePt t="32233" x="3592513" y="2116138"/>
          <p14:tracePt t="32249" x="3546475" y="2076450"/>
          <p14:tracePt t="32266" x="3506788" y="2063750"/>
          <p14:tracePt t="32283" x="3487738" y="2051050"/>
          <p14:tracePt t="32299" x="3468688" y="2051050"/>
          <p14:tracePt t="32316" x="3448050" y="2051050"/>
          <p14:tracePt t="32333" x="3389313" y="2044700"/>
          <p14:tracePt t="32350" x="3363913" y="2038350"/>
          <p14:tracePt t="32366" x="3344863" y="2038350"/>
          <p14:tracePt t="32525" x="3351213" y="2038350"/>
          <p14:tracePt t="32533" x="3363913" y="2038350"/>
          <p14:tracePt t="32550" x="3370263" y="2044700"/>
          <p14:tracePt t="32550" x="3403600" y="2057400"/>
          <p14:tracePt t="32566" x="3429000" y="2090738"/>
          <p14:tracePt t="32583" x="3454400" y="2109788"/>
          <p14:tracePt t="32599" x="3487738" y="2135188"/>
          <p14:tracePt t="32616" x="3527425" y="2168525"/>
          <p14:tracePt t="32633" x="3565525" y="2214563"/>
          <p14:tracePt t="32649" x="3598863" y="2239963"/>
          <p14:tracePt t="32666" x="3632200" y="2279650"/>
          <p14:tracePt t="32683" x="3651250" y="2319338"/>
          <p14:tracePt t="32699" x="3657600" y="2344738"/>
          <p14:tracePt t="32716" x="3670300" y="2378075"/>
          <p14:tracePt t="32733" x="3683000" y="2430463"/>
          <p14:tracePt t="32749" x="3683000" y="2443163"/>
          <p14:tracePt t="32766" x="3683000" y="2468563"/>
          <p14:tracePt t="32783" x="3683000" y="2495550"/>
          <p14:tracePt t="32799" x="3676650" y="2514600"/>
          <p14:tracePt t="32816" x="3670300" y="2533650"/>
          <p14:tracePt t="32833" x="3663950" y="2560638"/>
          <p14:tracePt t="32849" x="3657600" y="2586038"/>
          <p14:tracePt t="32866" x="3651250" y="2613025"/>
          <p14:tracePt t="32883" x="3644900" y="2625725"/>
          <p14:tracePt t="32899" x="3638550" y="2632075"/>
          <p14:tracePt t="32916" x="3632200" y="2632075"/>
          <p14:tracePt t="33077" x="3638550" y="2632075"/>
          <p14:tracePt t="33085" x="3651250" y="2625725"/>
          <p14:tracePt t="33093" x="3670300" y="2625725"/>
          <p14:tracePt t="33101" x="3703638" y="2619375"/>
          <p14:tracePt t="33116" x="3722688" y="2613025"/>
          <p14:tracePt t="33133" x="3775075" y="2586038"/>
          <p14:tracePt t="33149" x="3794125" y="2573338"/>
          <p14:tracePt t="33166" x="3814763" y="2560638"/>
          <p14:tracePt t="33183" x="3821113" y="2547938"/>
          <p14:tracePt t="33199" x="3821113" y="2527300"/>
          <p14:tracePt t="33216" x="3821113" y="2514600"/>
          <p14:tracePt t="33233" x="3821113" y="2495550"/>
          <p14:tracePt t="33249" x="3821113" y="2474913"/>
          <p14:tracePt t="33266" x="3821113" y="2462213"/>
          <p14:tracePt t="33283" x="3821113" y="2436813"/>
          <p14:tracePt t="33299" x="3814763" y="2403475"/>
          <p14:tracePt t="33316" x="3794125" y="2378075"/>
          <p14:tracePt t="33332" x="3787775" y="2351088"/>
          <p14:tracePt t="33332" x="3781425" y="2338388"/>
          <p14:tracePt t="33349" x="3762375" y="2305050"/>
          <p14:tracePt t="33367" x="3749675" y="2273300"/>
          <p14:tracePt t="33382" x="3735388" y="2239963"/>
          <p14:tracePt t="33400" x="3722688" y="2227263"/>
          <p14:tracePt t="33417" x="3716338" y="2208213"/>
          <p14:tracePt t="33433" x="3709988" y="2201863"/>
          <p14:tracePt t="33838" x="3716338" y="2201863"/>
          <p14:tracePt t="33854" x="3716338" y="2208213"/>
          <p14:tracePt t="33862" x="3722688" y="2214563"/>
          <p14:tracePt t="33868" x="3722688" y="2227263"/>
          <p14:tracePt t="33883" x="3729038" y="2246313"/>
          <p14:tracePt t="33900" x="3741738" y="2260600"/>
          <p14:tracePt t="33917" x="3756025" y="2286000"/>
          <p14:tracePt t="33933" x="3768725" y="2298700"/>
          <p14:tracePt t="33950" x="3781425" y="2311400"/>
          <p14:tracePt t="33967" x="3787775" y="2325688"/>
          <p14:tracePt t="33983" x="3802063" y="2351088"/>
          <p14:tracePt t="34000" x="3808413" y="2370138"/>
          <p14:tracePt t="34016" x="3821113" y="2403475"/>
          <p14:tracePt t="34033" x="3821113" y="2416175"/>
          <p14:tracePt t="34050" x="3827463" y="2443163"/>
          <p14:tracePt t="34066" x="3833813" y="2455863"/>
          <p14:tracePt t="34083" x="3846513" y="2481263"/>
          <p14:tracePt t="34100" x="3846513" y="2508250"/>
          <p14:tracePt t="34116" x="3846513" y="2540000"/>
          <p14:tracePt t="34133" x="3846513" y="2573338"/>
          <p14:tracePt t="34150" x="3846513" y="2619375"/>
          <p14:tracePt t="34166" x="3846513" y="2638425"/>
          <p14:tracePt t="34183" x="3833813" y="2644775"/>
          <p14:tracePt t="34200" x="3833813" y="2659063"/>
          <p14:tracePt t="34217" x="3821113" y="2665413"/>
          <p14:tracePt t="34233" x="3814763" y="2671763"/>
          <p14:tracePt t="34250" x="3794125" y="2684463"/>
          <p14:tracePt t="34266" x="3781425" y="2697163"/>
          <p14:tracePt t="34283" x="3756025" y="2717800"/>
          <p14:tracePt t="34300" x="3741738" y="2724150"/>
          <p14:tracePt t="34334" x="3735388" y="2724150"/>
          <p14:tracePt t="34766" x="3735388" y="2717800"/>
          <p14:tracePt t="34774" x="3729038" y="2717800"/>
          <p14:tracePt t="34782" x="3729038" y="2709863"/>
          <p14:tracePt t="34800" x="3729038" y="2690813"/>
          <p14:tracePt t="34800" x="3729038" y="2678113"/>
          <p14:tracePt t="34816" x="3729038" y="2665413"/>
          <p14:tracePt t="34833" x="3722688" y="2659063"/>
          <p14:tracePt t="34849" x="3722688" y="2651125"/>
          <p14:tracePt t="34866" x="3716338" y="2644775"/>
          <p14:tracePt t="34883" x="3703638" y="2638425"/>
          <p14:tracePt t="34899" x="3697288" y="2632075"/>
          <p14:tracePt t="34916" x="3690938" y="2632075"/>
          <p14:tracePt t="34933" x="3676650" y="2632075"/>
          <p14:tracePt t="34949" x="3663950" y="2632075"/>
          <p14:tracePt t="34966" x="3651250" y="2632075"/>
          <p14:tracePt t="34983" x="3624263" y="2632075"/>
          <p14:tracePt t="34999" x="3611563" y="2632075"/>
          <p14:tracePt t="35016" x="3592513" y="2625725"/>
          <p14:tracePt t="35033" x="3573463" y="2625725"/>
          <p14:tracePt t="35049" x="3565525" y="2625725"/>
          <p14:tracePt t="35086" x="3559175" y="2625725"/>
          <p14:tracePt t="35102" x="3552825" y="2625725"/>
          <p14:tracePt t="35110" x="3546475" y="2625725"/>
          <p14:tracePt t="35118" x="3533775" y="2625725"/>
          <p14:tracePt t="35133" x="3521075" y="2625725"/>
          <p14:tracePt t="35149" x="3500438" y="2625725"/>
          <p14:tracePt t="35166" x="3481388" y="2625725"/>
          <p14:tracePt t="35183" x="3441700" y="2625725"/>
          <p14:tracePt t="35199" x="3416300" y="2619375"/>
          <p14:tracePt t="35216" x="3370263" y="2613025"/>
          <p14:tracePt t="35233" x="3305175" y="2613025"/>
          <p14:tracePt t="35250" x="3233738" y="2598738"/>
          <p14:tracePt t="35266" x="3148013" y="2586038"/>
          <p14:tracePt t="35283" x="3055938" y="2560638"/>
          <p14:tracePt t="35299" x="2984500" y="2554288"/>
          <p14:tracePt t="35316" x="2913063" y="2547938"/>
          <p14:tracePt t="35333" x="2841625" y="2540000"/>
          <p14:tracePt t="35349" x="2789238" y="2540000"/>
          <p14:tracePt t="35349" x="2762250" y="2540000"/>
          <p14:tracePt t="35366" x="2690813" y="2540000"/>
          <p14:tracePt t="35383" x="2644775" y="2540000"/>
          <p14:tracePt t="35399" x="2598738" y="2540000"/>
          <p14:tracePt t="35416" x="2566988" y="2540000"/>
          <p14:tracePt t="35433" x="2533650" y="2540000"/>
          <p14:tracePt t="35449" x="2495550" y="2540000"/>
          <p14:tracePt t="35466" x="2455863" y="2540000"/>
          <p14:tracePt t="35483" x="2403475" y="2540000"/>
          <p14:tracePt t="35499" x="2344738" y="2540000"/>
          <p14:tracePt t="35516" x="2305050" y="2540000"/>
          <p14:tracePt t="35533" x="2273300" y="2540000"/>
          <p14:tracePt t="35549" x="2227263" y="2540000"/>
          <p14:tracePt t="35549" x="2208213" y="2540000"/>
          <p14:tracePt t="35566" x="2168525" y="2547938"/>
          <p14:tracePt t="35583" x="2149475" y="2547938"/>
          <p14:tracePt t="35599" x="2128838" y="2554288"/>
          <p14:tracePt t="35616" x="2122488" y="2540000"/>
          <p14:tracePt t="35633" x="2116138" y="2540000"/>
          <p14:tracePt t="35678" x="2109788" y="2540000"/>
          <p14:tracePt t="35686" x="2109788" y="2547938"/>
          <p14:tracePt t="35694" x="2103438" y="2547938"/>
          <p14:tracePt t="35702" x="2097088" y="2554288"/>
          <p14:tracePt t="35716" x="2082800" y="2560638"/>
          <p14:tracePt t="35732" x="2076450" y="2566988"/>
          <p14:tracePt t="35749" x="2063750" y="2573338"/>
          <p14:tracePt t="35766" x="2063750" y="2579688"/>
          <p14:tracePt t="35783" x="2057400" y="2586038"/>
          <p14:tracePt t="35799" x="2057400" y="2592388"/>
          <p14:tracePt t="35816" x="2057400" y="2613025"/>
          <p14:tracePt t="35832" x="2051050" y="2625725"/>
          <p14:tracePt t="35849" x="2044700" y="2638425"/>
          <p14:tracePt t="35866" x="2044700" y="2659063"/>
          <p14:tracePt t="35882" x="2044700" y="2671763"/>
          <p14:tracePt t="35899" x="2051050" y="2684463"/>
          <p14:tracePt t="35917" x="2063750" y="2690813"/>
          <p14:tracePt t="35933" x="2082800" y="2690813"/>
          <p14:tracePt t="35950" x="2103438" y="2690813"/>
          <p14:tracePt t="35967" x="2168525" y="2697163"/>
          <p14:tracePt t="35983" x="2220913" y="2697163"/>
          <p14:tracePt t="36000" x="2279650" y="2697163"/>
          <p14:tracePt t="36017" x="2344738" y="2697163"/>
          <p14:tracePt t="36033" x="2397125" y="2697163"/>
          <p14:tracePt t="36050" x="2462213" y="2697163"/>
          <p14:tracePt t="36067" x="2533650" y="2703513"/>
          <p14:tracePt t="36083" x="2619375" y="2703513"/>
          <p14:tracePt t="36100" x="2697163" y="2703513"/>
          <p14:tracePt t="36117" x="2789238" y="2703513"/>
          <p14:tracePt t="36133" x="2873375" y="2703513"/>
          <p14:tracePt t="36150" x="2946400" y="2703513"/>
          <p14:tracePt t="36167" x="3043238" y="2703513"/>
          <p14:tracePt t="36183" x="3095625" y="2703513"/>
          <p14:tracePt t="36200" x="3148013" y="2703513"/>
          <p14:tracePt t="36217" x="3219450" y="2703513"/>
          <p14:tracePt t="36233" x="3311525" y="2709863"/>
          <p14:tracePt t="36250" x="3389313" y="2709863"/>
          <p14:tracePt t="36267" x="3475038" y="2709863"/>
          <p14:tracePt t="36283" x="3559175" y="2709863"/>
          <p14:tracePt t="36300" x="3611563" y="2709863"/>
          <p14:tracePt t="36317" x="3657600" y="2709863"/>
          <p14:tracePt t="36333" x="3697288" y="2709863"/>
          <p14:tracePt t="36350" x="3716338" y="2709863"/>
          <p14:tracePt t="36367" x="3741738" y="2709863"/>
          <p14:tracePt t="36383" x="3756025" y="2709863"/>
          <p14:tracePt t="36400" x="3762375" y="2709863"/>
          <p14:tracePt t="36417" x="3768725" y="2709863"/>
          <p14:tracePt t="36433" x="3781425" y="2709863"/>
          <p14:tracePt t="36479" x="3787775" y="2709863"/>
          <p14:tracePt t="37071" x="3787775" y="2703513"/>
          <p14:tracePt t="37087" x="3787775" y="2697163"/>
          <p14:tracePt t="37103" x="3787775" y="2690813"/>
          <p14:tracePt t="37119" x="3787775" y="2678113"/>
          <p14:tracePt t="37127" x="3781425" y="2678113"/>
          <p14:tracePt t="37135" x="3768725" y="2665413"/>
          <p14:tracePt t="37150" x="3741738" y="2659063"/>
          <p14:tracePt t="37166" x="3703638" y="2638425"/>
          <p14:tracePt t="37183" x="3657600" y="2638425"/>
          <p14:tracePt t="37200" x="3592513" y="2619375"/>
          <p14:tracePt t="37216" x="3521075" y="2613025"/>
          <p14:tracePt t="37233" x="3462338" y="2598738"/>
          <p14:tracePt t="37250" x="3441700" y="2592388"/>
          <p14:tracePt t="37266" x="3435350" y="2592388"/>
          <p14:tracePt t="37283" x="3435350" y="2586038"/>
          <p14:tracePt t="37327" x="3435350" y="2573338"/>
          <p14:tracePt t="37343" x="3435350" y="2566988"/>
          <p14:tracePt t="37359" x="3435350" y="2560638"/>
          <p14:tracePt t="37367" x="3435350" y="2547938"/>
          <p14:tracePt t="37367" x="3435350" y="2527300"/>
          <p14:tracePt t="37383" x="3429000" y="2495550"/>
          <p14:tracePt t="37399" x="3429000" y="2468563"/>
          <p14:tracePt t="37416" x="3429000" y="2436813"/>
          <p14:tracePt t="37433" x="3416300" y="2403475"/>
          <p14:tracePt t="37449" x="3395663" y="2370138"/>
          <p14:tracePt t="37466" x="3382963" y="2351088"/>
          <p14:tracePt t="37483" x="3376613" y="2332038"/>
          <p14:tracePt t="37499" x="3370263" y="2305050"/>
          <p14:tracePt t="37516" x="3357563" y="2260600"/>
          <p14:tracePt t="37533" x="3357563" y="2227263"/>
          <p14:tracePt t="37549" x="3336925" y="2201863"/>
          <p14:tracePt t="37566" x="3317875" y="2168525"/>
          <p14:tracePt t="37583" x="3305175" y="2135188"/>
          <p14:tracePt t="37600" x="3298825" y="2122488"/>
          <p14:tracePt t="37616" x="3298825" y="2109788"/>
          <p14:tracePt t="37633" x="3298825" y="2103438"/>
          <p14:tracePt t="37650" x="3292475" y="2103438"/>
          <p14:tracePt t="37666" x="3284538" y="2103438"/>
          <p14:tracePt t="37683" x="3284538" y="2097088"/>
          <p14:tracePt t="37699" x="3278188" y="2097088"/>
          <p14:tracePt t="37716" x="3265488" y="2097088"/>
          <p14:tracePt t="37733" x="3259138" y="2082800"/>
          <p14:tracePt t="37749" x="3233738" y="2070100"/>
          <p14:tracePt t="37766" x="3200400" y="2044700"/>
          <p14:tracePt t="37783" x="3148013" y="2017713"/>
          <p14:tracePt t="37799" x="3128963" y="2005013"/>
          <p14:tracePt t="37816" x="3122613" y="2005013"/>
          <p14:tracePt t="37833" x="3122613" y="1998663"/>
          <p14:tracePt t="37887" x="3122613" y="1992313"/>
          <p14:tracePt t="38303" x="3122613" y="1998663"/>
          <p14:tracePt t="38319" x="3128963" y="1998663"/>
          <p14:tracePt t="38324" x="3135313" y="1998663"/>
          <p14:tracePt t="38333" x="3154363" y="2011363"/>
          <p14:tracePt t="38349" x="3175000" y="2024063"/>
          <p14:tracePt t="38366" x="3213100" y="2038350"/>
          <p14:tracePt t="38382" x="3271838" y="2082800"/>
          <p14:tracePt t="38399" x="3311525" y="2103438"/>
          <p14:tracePt t="38416" x="3336925" y="2128838"/>
          <p14:tracePt t="38432" x="3376613" y="2168525"/>
          <p14:tracePt t="38449" x="3403600" y="2208213"/>
          <p14:tracePt t="38466" x="3422650" y="2239963"/>
          <p14:tracePt t="38482" x="3441700" y="2273300"/>
          <p14:tracePt t="38499" x="3454400" y="2298700"/>
          <p14:tracePt t="38516" x="3468688" y="2325688"/>
          <p14:tracePt t="38532" x="3468688" y="2344738"/>
          <p14:tracePt t="38549" x="3475038" y="2357438"/>
          <p14:tracePt t="38566" x="3475038" y="2363788"/>
          <p14:tracePt t="38582" x="3468688" y="2378075"/>
          <p14:tracePt t="38599" x="3468688" y="2384425"/>
          <p14:tracePt t="38616" x="3462338" y="2397125"/>
          <p14:tracePt t="38632" x="3454400" y="2403475"/>
          <p14:tracePt t="38649" x="3454400" y="2409825"/>
          <p14:tracePt t="38703" x="3454400" y="2416175"/>
          <p14:tracePt t="38711" x="3448050" y="2416175"/>
          <p14:tracePt t="38799" x="3448050" y="2409825"/>
          <p14:tracePt t="38807" x="3454400" y="2403475"/>
          <p14:tracePt t="38823" x="3454400" y="2397125"/>
          <p14:tracePt t="38834" x="3462338" y="2378075"/>
          <p14:tracePt t="38839" x="3468688" y="2363788"/>
          <p14:tracePt t="38852" x="3481388" y="2344738"/>
          <p14:tracePt t="38866" x="3481388" y="2332038"/>
          <p14:tracePt t="38882" x="3481388" y="2311400"/>
          <p14:tracePt t="38899" x="3481388" y="2292350"/>
          <p14:tracePt t="38916" x="3462338" y="2266950"/>
          <p14:tracePt t="38932" x="3422650" y="2220913"/>
          <p14:tracePt t="38949" x="3376613" y="2181225"/>
          <p14:tracePt t="38966" x="3324225" y="2135188"/>
          <p14:tracePt t="38982" x="3271838" y="2097088"/>
          <p14:tracePt t="38999" x="3240088" y="2070100"/>
          <p14:tracePt t="39016" x="3213100" y="2051050"/>
          <p14:tracePt t="39032" x="3194050" y="2044700"/>
          <p14:tracePt t="39049" x="3187700" y="2044700"/>
          <p14:tracePt t="39066" x="3181350" y="2044700"/>
          <p14:tracePt t="39295" x="3187700" y="2044700"/>
          <p14:tracePt t="39311" x="3194050" y="2044700"/>
          <p14:tracePt t="39319" x="3194050" y="2051050"/>
          <p14:tracePt t="39319" x="3206750" y="2051050"/>
          <p14:tracePt t="39332" x="3219450" y="2070100"/>
          <p14:tracePt t="39349" x="3240088" y="2090738"/>
          <p14:tracePt t="39365" x="3284538" y="2122488"/>
          <p14:tracePt t="39382" x="3305175" y="2149475"/>
          <p14:tracePt t="39399" x="3344863" y="2193925"/>
          <p14:tracePt t="39416" x="3357563" y="2214563"/>
          <p14:tracePt t="39433" x="3370263" y="2239963"/>
          <p14:tracePt t="39449" x="3376613" y="2260600"/>
          <p14:tracePt t="39466" x="3382963" y="2292350"/>
          <p14:tracePt t="39482" x="3382963" y="2325688"/>
          <p14:tracePt t="39499" x="3376613" y="2351088"/>
          <p14:tracePt t="39516" x="3376613" y="2384425"/>
          <p14:tracePt t="39532" x="3376613" y="2422525"/>
          <p14:tracePt t="39549" x="3370263" y="2462213"/>
          <p14:tracePt t="39565" x="3363913" y="2481263"/>
          <p14:tracePt t="39582" x="3357563" y="2514600"/>
          <p14:tracePt t="39599" x="3351213" y="2527300"/>
          <p14:tracePt t="39751" x="3351213" y="2520950"/>
          <p14:tracePt t="40559" x="3351213" y="2514600"/>
          <p14:tracePt t="40567" x="3336925" y="2501900"/>
          <p14:tracePt t="40569" x="3330575" y="2495550"/>
          <p14:tracePt t="40582" x="3324225" y="2481263"/>
          <p14:tracePt t="40598" x="3317875" y="2443163"/>
          <p14:tracePt t="40615" x="3246438" y="2370138"/>
          <p14:tracePt t="40631" x="3167063" y="2305050"/>
          <p14:tracePt t="40648" x="3101975" y="2266950"/>
          <p14:tracePt t="40665" x="3030538" y="2214563"/>
          <p14:tracePt t="40681" x="2984500" y="2193925"/>
          <p14:tracePt t="40698" x="2959100" y="2181225"/>
          <p14:tracePt t="40715" x="2925763" y="2168525"/>
          <p14:tracePt t="40731" x="2906713" y="2168525"/>
          <p14:tracePt t="40748" x="2887663" y="2162175"/>
          <p14:tracePt t="40765" x="2873375" y="2162175"/>
          <p14:tracePt t="40782" x="2860675" y="2162175"/>
          <p14:tracePt t="40798" x="2854325" y="2162175"/>
          <p14:tracePt t="40815" x="2847975" y="2162175"/>
          <p14:tracePt t="40831" x="2847975" y="2155825"/>
          <p14:tracePt t="40848" x="2835275" y="2149475"/>
          <p14:tracePt t="40865" x="2835275" y="2141538"/>
          <p14:tracePt t="41087" x="2841625" y="2141538"/>
          <p14:tracePt t="41095" x="2854325" y="2141538"/>
          <p14:tracePt t="41103" x="2873375" y="2141538"/>
          <p14:tracePt t="41103" x="2894013" y="2141538"/>
          <p14:tracePt t="41115" x="2938463" y="2149475"/>
          <p14:tracePt t="41131" x="3011488" y="2149475"/>
          <p14:tracePt t="41148" x="3070225" y="2149475"/>
          <p14:tracePt t="41165" x="3122613" y="2149475"/>
          <p14:tracePt t="41182" x="3160713" y="2141538"/>
          <p14:tracePt t="41198" x="3194050" y="2128838"/>
          <p14:tracePt t="41215" x="3225800" y="2116138"/>
          <p14:tracePt t="41231" x="3246438" y="2090738"/>
          <p14:tracePt t="41248" x="3271838" y="2076450"/>
          <p14:tracePt t="41265" x="3284538" y="2063750"/>
          <p14:tracePt t="41281" x="3284538" y="2051050"/>
          <p14:tracePt t="41335" x="3284538" y="2044700"/>
          <p14:tracePt t="41359" x="3278188" y="2038350"/>
          <p14:tracePt t="41375" x="3278188" y="2032000"/>
          <p14:tracePt t="41383" x="3271838" y="2024063"/>
          <p14:tracePt t="41399" x="3271838" y="2011363"/>
          <p14:tracePt t="41399" x="3265488" y="2011363"/>
          <p14:tracePt t="41415" x="3259138" y="2005013"/>
          <p14:tracePt t="41431" x="3240088" y="2005013"/>
          <p14:tracePt t="41448" x="3225800" y="1992313"/>
          <p14:tracePt t="41465" x="3200400" y="1992313"/>
          <p14:tracePt t="41481" x="3181350" y="1992313"/>
          <p14:tracePt t="41498" x="3160713" y="1992313"/>
          <p14:tracePt t="41514" x="3148013" y="1992313"/>
          <p14:tracePt t="41531" x="3135313" y="1992313"/>
          <p14:tracePt t="41548" x="3128963" y="1998663"/>
          <p14:tracePt t="41564" x="3122613" y="1998663"/>
          <p14:tracePt t="41623" x="3116263" y="2005013"/>
          <p14:tracePt t="41631" x="3108325" y="2005013"/>
          <p14:tracePt t="41647" x="3108325" y="2011363"/>
          <p14:tracePt t="41655" x="3101975" y="2011363"/>
          <p14:tracePt t="41863" x="3108325" y="2017713"/>
          <p14:tracePt t="41871" x="3122613" y="2032000"/>
          <p14:tracePt t="41879" x="3154363" y="2076450"/>
          <p14:tracePt t="41898" x="3187700" y="2097088"/>
          <p14:tracePt t="41898" x="3233738" y="2149475"/>
          <p14:tracePt t="41914" x="3284538" y="2214563"/>
          <p14:tracePt t="41931" x="3351213" y="2298700"/>
          <p14:tracePt t="41948" x="3403600" y="2370138"/>
          <p14:tracePt t="41964" x="3422650" y="2397125"/>
          <p14:tracePt t="41981" x="3429000" y="2403475"/>
          <p14:tracePt t="41998" x="3429000" y="2409825"/>
          <p14:tracePt t="42071" x="3435350" y="2409825"/>
          <p14:tracePt t="42103" x="3435350" y="2403475"/>
          <p14:tracePt t="42247" x="3429000" y="2403475"/>
          <p14:tracePt t="42271" x="3422650" y="2403475"/>
          <p14:tracePt t="42295" x="3416300" y="2403475"/>
          <p14:tracePt t="42303" x="3403600" y="2403475"/>
          <p14:tracePt t="42311" x="3395663" y="2403475"/>
          <p14:tracePt t="42317" x="3376613" y="2403475"/>
          <p14:tracePt t="42331" x="3357563" y="2397125"/>
          <p14:tracePt t="42348" x="3336925" y="2397125"/>
          <p14:tracePt t="42364" x="3330575" y="2397125"/>
          <p14:tracePt t="42381" x="3317875" y="2397125"/>
          <p14:tracePt t="42398" x="3311525" y="2397125"/>
          <p14:tracePt t="42414" x="3292475" y="2397125"/>
          <p14:tracePt t="42431" x="3284538" y="2397125"/>
          <p14:tracePt t="42447" x="3278188" y="2397125"/>
          <p14:tracePt t="42464" x="3271838" y="2397125"/>
          <p14:tracePt t="42481" x="3265488" y="2397125"/>
          <p14:tracePt t="42519" x="3259138" y="2397125"/>
          <p14:tracePt t="42531" x="3246438" y="2397125"/>
          <p14:tracePt t="42543" x="3240088" y="2397125"/>
          <p14:tracePt t="42548" x="3219450" y="2397125"/>
          <p14:tracePt t="42564" x="3200400" y="2403475"/>
          <p14:tracePt t="42581" x="3187700" y="2409825"/>
          <p14:tracePt t="42597" x="3160713" y="2416175"/>
          <p14:tracePt t="42614" x="3148013" y="2436813"/>
          <p14:tracePt t="42631" x="3141663" y="2455863"/>
          <p14:tracePt t="42647" x="3141663" y="2468563"/>
          <p14:tracePt t="42664" x="3135313" y="2474913"/>
          <p14:tracePt t="42681" x="3141663" y="2489200"/>
          <p14:tracePt t="42697" x="3141663" y="2495550"/>
          <p14:tracePt t="42714" x="3154363" y="2508250"/>
          <p14:tracePt t="42731" x="3181350" y="2527300"/>
          <p14:tracePt t="42747" x="3200400" y="2527300"/>
          <p14:tracePt t="42764" x="3225800" y="2540000"/>
          <p14:tracePt t="42781" x="3252788" y="2547938"/>
          <p14:tracePt t="42797" x="3284538" y="2547938"/>
          <p14:tracePt t="42814" x="3351213" y="2547938"/>
          <p14:tracePt t="42831" x="3389313" y="2547938"/>
          <p14:tracePt t="42847" x="3429000" y="2547938"/>
          <p14:tracePt t="42864" x="3448050" y="2533650"/>
          <p14:tracePt t="42881" x="3475038" y="2520950"/>
          <p14:tracePt t="42897" x="3487738" y="2501900"/>
          <p14:tracePt t="42914" x="3487738" y="2481263"/>
          <p14:tracePt t="42931" x="3487738" y="2455863"/>
          <p14:tracePt t="42947" x="3487738" y="2443163"/>
          <p14:tracePt t="42964" x="3481388" y="2430463"/>
          <p14:tracePt t="42981" x="3475038" y="2422525"/>
          <p14:tracePt t="42997" x="3468688" y="2422525"/>
          <p14:tracePt t="43014" x="3462338" y="2422525"/>
          <p14:tracePt t="43031" x="3454400" y="2422525"/>
          <p14:tracePt t="43279" x="3454400" y="2430463"/>
          <p14:tracePt t="43287" x="3468688" y="2443163"/>
          <p14:tracePt t="43294" x="3494088" y="2449513"/>
          <p14:tracePt t="43303" x="3533775" y="2481263"/>
          <p14:tracePt t="43314" x="3624263" y="2501900"/>
          <p14:tracePt t="43330" x="3741738" y="2514600"/>
          <p14:tracePt t="43347" x="3898900" y="2520950"/>
          <p14:tracePt t="43364" x="4062413" y="2520950"/>
          <p14:tracePt t="43381" x="4219575" y="2527300"/>
          <p14:tracePt t="43397" x="4383088" y="2533650"/>
          <p14:tracePt t="43414" x="4538663" y="2540000"/>
          <p14:tracePt t="43430" x="4722813" y="2540000"/>
          <p14:tracePt t="43447" x="4813300" y="2540000"/>
          <p14:tracePt t="43464" x="4878388" y="2540000"/>
          <p14:tracePt t="43480" x="4924425" y="2547938"/>
          <p14:tracePt t="43497" x="4930775" y="2547938"/>
          <p14:tracePt t="43514" x="4945063" y="2547938"/>
          <p14:tracePt t="43530" x="4970463" y="2547938"/>
          <p14:tracePt t="43547" x="4989513" y="2547938"/>
          <p14:tracePt t="43564" x="5016500" y="2554288"/>
          <p14:tracePt t="43580" x="5048250" y="2560638"/>
          <p14:tracePt t="43597" x="5094288" y="2560638"/>
          <p14:tracePt t="43614" x="5121275" y="2560638"/>
          <p14:tracePt t="43630" x="5133975" y="2560638"/>
          <p14:tracePt t="43815" x="5127625" y="2560638"/>
          <p14:tracePt t="43823" x="5121275" y="2560638"/>
          <p14:tracePt t="43840" x="5113338" y="2560638"/>
          <p14:tracePt t="43847" x="5106988" y="2560638"/>
          <p14:tracePt t="43847" x="5094288" y="2560638"/>
          <p14:tracePt t="43864" x="5062538" y="2560638"/>
          <p14:tracePt t="43880" x="5048250" y="2560638"/>
          <p14:tracePt t="43897" x="5029200" y="2560638"/>
          <p14:tracePt t="43914" x="5016500" y="2560638"/>
          <p14:tracePt t="43930" x="5003800" y="2566988"/>
          <p14:tracePt t="43947" x="4995863" y="2566988"/>
          <p14:tracePt t="43964" x="4983163" y="2573338"/>
          <p14:tracePt t="43980" x="4976813" y="2573338"/>
          <p14:tracePt t="43997" x="4970463" y="2573338"/>
          <p14:tracePt t="44103" x="4976813" y="2573338"/>
          <p14:tracePt t="44110" x="4995863" y="2573338"/>
          <p14:tracePt t="44118" x="5022850" y="2573338"/>
          <p14:tracePt t="44126" x="5048250" y="2573338"/>
          <p14:tracePt t="44132" x="5127625" y="2573338"/>
          <p14:tracePt t="44147" x="5211763" y="2573338"/>
          <p14:tracePt t="44163" x="5303838" y="2573338"/>
          <p14:tracePt t="44180" x="5362575" y="2573338"/>
          <p14:tracePt t="44197" x="5394325" y="2573338"/>
          <p14:tracePt t="44214" x="5402263" y="2573338"/>
          <p14:tracePt t="44278" x="5394325" y="2573338"/>
          <p14:tracePt t="44286" x="5387975" y="2573338"/>
          <p14:tracePt t="44294" x="5381625" y="2573338"/>
          <p14:tracePt t="44297" x="5362575" y="2579688"/>
          <p14:tracePt t="44313" x="5329238" y="2579688"/>
          <p14:tracePt t="44330" x="5283200" y="2579688"/>
          <p14:tracePt t="44347" x="5218113" y="2579688"/>
          <p14:tracePt t="44363" x="5121275" y="2579688"/>
          <p14:tracePt t="44380" x="5041900" y="2579688"/>
          <p14:tracePt t="44397" x="4995863" y="2579688"/>
          <p14:tracePt t="44413" x="4983163" y="2579688"/>
          <p14:tracePt t="44518" x="5003800" y="2579688"/>
          <p14:tracePt t="44526" x="5029200" y="2579688"/>
          <p14:tracePt t="44534" x="5075238" y="2573338"/>
          <p14:tracePt t="44547" x="5113338" y="2566988"/>
          <p14:tracePt t="44550" x="5218113" y="2554288"/>
          <p14:tracePt t="44563" x="5270500" y="2554288"/>
          <p14:tracePt t="44580" x="5291138" y="2554288"/>
          <p14:tracePt t="46246" x="5283200" y="2554288"/>
          <p14:tracePt t="46254" x="5270500" y="2554288"/>
          <p14:tracePt t="46262" x="5251450" y="2560638"/>
          <p14:tracePt t="46279" x="5173663" y="2586038"/>
          <p14:tracePt t="46280" x="5087938" y="2625725"/>
          <p14:tracePt t="46296" x="4989513" y="2671763"/>
          <p14:tracePt t="46313" x="4852988" y="2717800"/>
          <p14:tracePt t="46329" x="4702175" y="2749550"/>
          <p14:tracePt t="46346" x="4519613" y="2776538"/>
          <p14:tracePt t="46363" x="4343400" y="2789238"/>
          <p14:tracePt t="46379" x="4186238" y="2801938"/>
          <p14:tracePt t="46396" x="4037013" y="2801938"/>
          <p14:tracePt t="46413" x="3905250" y="2782888"/>
          <p14:tracePt t="46429" x="3808413" y="2755900"/>
          <p14:tracePt t="46446" x="3697288" y="2730500"/>
          <p14:tracePt t="46463" x="3663950" y="2709863"/>
          <p14:tracePt t="46479" x="3617913" y="2703513"/>
          <p14:tracePt t="46496" x="3592513" y="2690813"/>
          <p14:tracePt t="46513" x="3565525" y="2684463"/>
          <p14:tracePt t="46529" x="3552825" y="2678113"/>
          <p14:tracePt t="46546" x="3546475" y="2678113"/>
          <p14:tracePt t="46670" x="3559175" y="2671763"/>
          <p14:tracePt t="46678" x="3573463" y="2671763"/>
          <p14:tracePt t="46686" x="3598863" y="2671763"/>
          <p14:tracePt t="46694" x="3624263" y="2671763"/>
          <p14:tracePt t="46702" x="3670300" y="2671763"/>
          <p14:tracePt t="46712" x="3703638" y="2671763"/>
          <p14:tracePt t="46729" x="3709988" y="2671763"/>
          <p14:tracePt t="46830" x="3703638" y="2671763"/>
          <p14:tracePt t="46843" x="3697288" y="2671763"/>
          <p14:tracePt t="46846" x="3690938" y="2671763"/>
          <p14:tracePt t="46862" x="3676650" y="2671763"/>
          <p14:tracePt t="48214" x="3683000" y="2671763"/>
          <p14:tracePt t="48230" x="3690938" y="2671763"/>
          <p14:tracePt t="48246" x="3703638" y="2671763"/>
          <p14:tracePt t="48262" x="3729038" y="2671763"/>
          <p14:tracePt t="48262" x="3768725" y="2665413"/>
          <p14:tracePt t="48278" x="3814763" y="2665413"/>
          <p14:tracePt t="48295" x="3840163" y="2659063"/>
          <p14:tracePt t="48312" x="3860800" y="2659063"/>
          <p14:tracePt t="48329" x="3892550" y="2651125"/>
          <p14:tracePt t="48345" x="3938588" y="2632075"/>
          <p14:tracePt t="48362" x="4003675" y="2598738"/>
          <p14:tracePt t="48378" x="4056063" y="2579688"/>
          <p14:tracePt t="48395" x="4081463" y="2566988"/>
          <p14:tracePt t="48412" x="4114800" y="2547938"/>
          <p14:tracePt t="48429" x="4133850" y="2527300"/>
          <p14:tracePt t="48445" x="4148138" y="2514600"/>
          <p14:tracePt t="48462" x="4148138" y="2508250"/>
          <p14:tracePt t="48566" x="4133850" y="2514600"/>
          <p14:tracePt t="48582" x="4121150" y="2514600"/>
          <p14:tracePt t="48587" x="4108450" y="2520950"/>
          <p14:tracePt t="48595" x="4095750" y="2527300"/>
          <p14:tracePt t="48612" x="4068763" y="2540000"/>
          <p14:tracePt t="48628" x="4043363" y="2547938"/>
          <p14:tracePt t="48645" x="4016375" y="2547938"/>
          <p14:tracePt t="48662" x="3997325" y="2547938"/>
          <p14:tracePt t="48678" x="3990975" y="2547938"/>
          <p14:tracePt t="48774" x="4003675" y="2547938"/>
          <p14:tracePt t="48782" x="4016375" y="2547938"/>
          <p14:tracePt t="48795" x="4043363" y="2547938"/>
          <p14:tracePt t="48795" x="4133850" y="2547938"/>
          <p14:tracePt t="48812" x="4238625" y="2547938"/>
          <p14:tracePt t="48828" x="4356100" y="2533650"/>
          <p14:tracePt t="48845" x="4473575" y="2514600"/>
          <p14:tracePt t="48862" x="4565650" y="2508250"/>
          <p14:tracePt t="48878" x="4578350" y="2495550"/>
          <p14:tracePt t="48895" x="4578350" y="2489200"/>
          <p14:tracePt t="48912" x="4565650" y="2489200"/>
          <p14:tracePt t="48928" x="4538663" y="2489200"/>
          <p14:tracePt t="48945" x="4513263" y="2481263"/>
          <p14:tracePt t="48962" x="4487863" y="2481263"/>
          <p14:tracePt t="48978" x="4454525" y="2508250"/>
          <p14:tracePt t="48995" x="4421188" y="2560638"/>
          <p14:tracePt t="49011" x="4421188" y="2598738"/>
          <p14:tracePt t="49028" x="4435475" y="2613025"/>
          <p14:tracePt t="49045" x="4473575" y="2613025"/>
          <p14:tracePt t="49062" x="4565650" y="2592388"/>
          <p14:tracePt t="49078" x="4649788" y="2560638"/>
          <p14:tracePt t="49095" x="4729163" y="2514600"/>
          <p14:tracePt t="49111" x="4781550" y="2462213"/>
          <p14:tracePt t="49128" x="4794250" y="2409825"/>
          <p14:tracePt t="49145" x="4781550" y="2370138"/>
          <p14:tracePt t="49161" x="4716463" y="2305050"/>
          <p14:tracePt t="49178" x="4643438" y="2252663"/>
          <p14:tracePt t="49195" x="4532313" y="2220913"/>
          <p14:tracePt t="49212" x="4395788" y="2214563"/>
          <p14:tracePt t="49228" x="4232275" y="2214563"/>
          <p14:tracePt t="49245" x="4102100" y="2233613"/>
          <p14:tracePt t="49261" x="4003675" y="2273300"/>
          <p14:tracePt t="49278" x="3944938" y="2338388"/>
          <p14:tracePt t="49295" x="3944938" y="2378075"/>
          <p14:tracePt t="49311" x="3957638" y="2430463"/>
          <p14:tracePt t="49328" x="3990975" y="2474913"/>
          <p14:tracePt t="49345" x="4062413" y="2527300"/>
          <p14:tracePt t="49361" x="4148138" y="2566988"/>
          <p14:tracePt t="49378" x="4251325" y="2592388"/>
          <p14:tracePt t="49395" x="4356100" y="2592388"/>
          <p14:tracePt t="49411" x="4441825" y="2586038"/>
          <p14:tracePt t="49428" x="4519613" y="2547938"/>
          <p14:tracePt t="49445" x="4532313" y="2508250"/>
          <p14:tracePt t="49461" x="4519613" y="2462213"/>
          <p14:tracePt t="49478" x="4479925" y="2422525"/>
          <p14:tracePt t="49495" x="4441825" y="2416175"/>
          <p14:tracePt t="49512" x="4389438" y="2416175"/>
          <p14:tracePt t="49528" x="4324350" y="2462213"/>
          <p14:tracePt t="49545" x="4251325" y="2540000"/>
          <p14:tracePt t="49561" x="4213225" y="2606675"/>
          <p14:tracePt t="49578" x="4206875" y="2644775"/>
          <p14:tracePt t="49595" x="4219575" y="2659063"/>
          <p14:tracePt t="49611" x="4238625" y="2671763"/>
          <p14:tracePt t="49628" x="4271963" y="2678113"/>
          <p14:tracePt t="49645" x="4284663" y="2678113"/>
          <p14:tracePt t="49661" x="4284663" y="2671763"/>
          <p14:tracePt t="49678" x="4284663" y="2665413"/>
          <p14:tracePt t="49695" x="4284663" y="2659063"/>
          <p14:tracePt t="49711" x="4278313" y="2659063"/>
          <p14:tracePt t="49728" x="4271963" y="2665413"/>
          <p14:tracePt t="49745" x="4251325" y="2678113"/>
          <p14:tracePt t="49761" x="4238625" y="2684463"/>
          <p14:tracePt t="49778" x="4238625" y="2690813"/>
          <p14:tracePt t="50262" x="4232275" y="2690813"/>
          <p14:tracePt t="50294" x="4225925" y="2690813"/>
          <p14:tracePt t="50310" x="4213225" y="2690813"/>
          <p14:tracePt t="50318" x="4206875" y="2690813"/>
          <p14:tracePt t="50334" x="4198938" y="2690813"/>
          <p14:tracePt t="50336" x="4192588" y="2690813"/>
          <p14:tracePt t="50374" x="4186238" y="2690813"/>
          <p14:tracePt t="50390" x="4179888" y="2690813"/>
          <p14:tracePt t="50398" x="4167188" y="2690813"/>
          <p14:tracePt t="50411" x="4133850" y="2690813"/>
          <p14:tracePt t="50428" x="4108450" y="2690813"/>
          <p14:tracePt t="50444" x="4056063" y="2690813"/>
          <p14:tracePt t="50461" x="4003675" y="2690813"/>
          <p14:tracePt t="50478" x="3873500" y="2690813"/>
          <p14:tracePt t="50495" x="3802063" y="2690813"/>
          <p14:tracePt t="50511" x="3768725" y="2690813"/>
          <p14:tracePt t="50528" x="3741738" y="2690813"/>
          <p14:tracePt t="50646" x="3735388" y="2690813"/>
          <p14:tracePt t="50654" x="3735388" y="2697163"/>
          <p14:tracePt t="50662" x="3741738" y="2697163"/>
          <p14:tracePt t="50666" x="3749675" y="2709863"/>
          <p14:tracePt t="50678" x="3794125" y="2736850"/>
          <p14:tracePt t="50694" x="3821113" y="2762250"/>
          <p14:tracePt t="50711" x="3846513" y="2789238"/>
          <p14:tracePt t="50728" x="3867150" y="2814638"/>
          <p14:tracePt t="50744" x="3873500" y="2841625"/>
          <p14:tracePt t="50761" x="3879850" y="2867025"/>
          <p14:tracePt t="50778" x="3879850" y="2887663"/>
          <p14:tracePt t="50794" x="3879850" y="2906713"/>
          <p14:tracePt t="50811" x="3879850" y="2925763"/>
          <p14:tracePt t="50828" x="3879850" y="2946400"/>
          <p14:tracePt t="50844" x="3892550" y="2971800"/>
          <p14:tracePt t="50861" x="3892550" y="2997200"/>
          <p14:tracePt t="50878" x="3925888" y="3017838"/>
          <p14:tracePt t="50894" x="3938588" y="3030538"/>
          <p14:tracePt t="50911" x="3978275" y="3030538"/>
          <p14:tracePt t="50927" x="4003675" y="3049588"/>
          <p14:tracePt t="50944" x="4037013" y="3049588"/>
          <p14:tracePt t="50961" x="4089400" y="3049588"/>
          <p14:tracePt t="51302" x="4089400" y="3063875"/>
          <p14:tracePt t="51310" x="4089400" y="3076575"/>
          <p14:tracePt t="51318" x="4108450" y="3116263"/>
          <p14:tracePt t="51328" x="4121150" y="3128963"/>
          <p14:tracePt t="51344" x="4121150" y="3135313"/>
          <p14:tracePt t="51361" x="4127500" y="3141663"/>
          <p14:tracePt t="51430" x="4127500" y="3148013"/>
          <p14:tracePt t="51446" x="4121150" y="3154363"/>
          <p14:tracePt t="51454" x="4121150" y="3160713"/>
          <p14:tracePt t="51458" x="4121150" y="3175000"/>
          <p14:tracePt t="51477" x="4114800" y="3187700"/>
          <p14:tracePt t="51478" x="4108450" y="3200400"/>
          <p14:tracePt t="51494" x="4075113" y="3246438"/>
          <p14:tracePt t="51511" x="4056063" y="3265488"/>
          <p14:tracePt t="51527" x="4016375" y="3278188"/>
          <p14:tracePt t="51544" x="3970338" y="3278188"/>
          <p14:tracePt t="51561" x="3919538" y="3278188"/>
          <p14:tracePt t="51577" x="3840163" y="3278188"/>
          <p14:tracePt t="51594" x="3735388" y="3278188"/>
          <p14:tracePt t="51611" x="3611563" y="3278188"/>
          <p14:tracePt t="51627" x="3481388" y="3278188"/>
          <p14:tracePt t="51644" x="3344863" y="3278188"/>
          <p14:tracePt t="51660" x="3219450" y="3278188"/>
          <p14:tracePt t="51677" x="3101975" y="3278188"/>
          <p14:tracePt t="51694" x="2984500" y="3284538"/>
          <p14:tracePt t="51710" x="2925763" y="3284538"/>
          <p14:tracePt t="51727" x="2887663" y="3284538"/>
          <p14:tracePt t="51744" x="2835275" y="3284538"/>
          <p14:tracePt t="51761" x="2782888" y="3292475"/>
          <p14:tracePt t="51777" x="2730500" y="3298825"/>
          <p14:tracePt t="51794" x="2665413" y="3305175"/>
          <p14:tracePt t="51810" x="2598738" y="3317875"/>
          <p14:tracePt t="51827" x="2527300" y="3317875"/>
          <p14:tracePt t="51844" x="2468563" y="3317875"/>
          <p14:tracePt t="51860" x="2409825" y="3317875"/>
          <p14:tracePt t="51877" x="2363788" y="3317875"/>
          <p14:tracePt t="51894" x="2260600" y="3317875"/>
          <p14:tracePt t="51910" x="2187575" y="3317875"/>
          <p14:tracePt t="51927" x="2109788" y="3317875"/>
          <p14:tracePt t="51944" x="2057400" y="3317875"/>
          <p14:tracePt t="51960" x="2032000" y="3317875"/>
          <p14:tracePt t="51977" x="2017713" y="3317875"/>
          <p14:tracePt t="51994" x="2017713" y="3324225"/>
          <p14:tracePt t="52038" x="2024063" y="3330575"/>
          <p14:tracePt t="52046" x="2032000" y="3330575"/>
          <p14:tracePt t="52052" x="2063750" y="3330575"/>
          <p14:tracePt t="52060" x="2162175" y="3330575"/>
          <p14:tracePt t="52077" x="2168525" y="3330575"/>
          <p14:tracePt t="52414" x="2168525" y="3324225"/>
          <p14:tracePt t="52446" x="2168525" y="3317875"/>
          <p14:tracePt t="52454" x="2162175" y="3317875"/>
          <p14:tracePt t="53222" x="2174875" y="3317875"/>
          <p14:tracePt t="53234" x="2201863" y="3324225"/>
          <p14:tracePt t="53238" x="2227263" y="3330575"/>
          <p14:tracePt t="53243" x="2305050" y="3336925"/>
          <p14:tracePt t="53260" x="2384425" y="3336925"/>
          <p14:tracePt t="53277" x="2495550" y="3336925"/>
          <p14:tracePt t="53293" x="2606675" y="3336925"/>
          <p14:tracePt t="53310" x="2755900" y="3336925"/>
          <p14:tracePt t="53326" x="2854325" y="3336925"/>
          <p14:tracePt t="53343" x="2952750" y="3336925"/>
          <p14:tracePt t="53360" x="3055938" y="3336925"/>
          <p14:tracePt t="53377" x="3160713" y="3336925"/>
          <p14:tracePt t="53394" x="3271838" y="3336925"/>
          <p14:tracePt t="53411" x="3382963" y="3336925"/>
          <p14:tracePt t="53427" x="3454400" y="3344863"/>
          <p14:tracePt t="53444" x="3500438" y="3344863"/>
          <p14:tracePt t="53461" x="3533775" y="3344863"/>
          <p14:tracePt t="53477" x="3552825" y="3351213"/>
          <p14:tracePt t="53494" x="3559175" y="3351213"/>
          <p14:tracePt t="53535" x="3565525" y="3351213"/>
          <p14:tracePt t="53671" x="3559175" y="3351213"/>
          <p14:tracePt t="53679" x="3552825" y="3351213"/>
          <p14:tracePt t="53687" x="3540125" y="3351213"/>
          <p14:tracePt t="53695" x="3521075" y="3351213"/>
          <p14:tracePt t="53703" x="3500438" y="3357563"/>
          <p14:tracePt t="53711" x="3441700" y="3363913"/>
          <p14:tracePt t="53727" x="3351213" y="3376613"/>
          <p14:tracePt t="53744" x="3265488" y="3376613"/>
          <p14:tracePt t="53761" x="3175000" y="3389313"/>
          <p14:tracePt t="53777" x="3095625" y="3403600"/>
          <p14:tracePt t="53794" x="3024188" y="3416300"/>
          <p14:tracePt t="53811" x="2984500" y="3416300"/>
          <p14:tracePt t="53827" x="2952750" y="3416300"/>
          <p14:tracePt t="53844" x="2919413" y="3416300"/>
          <p14:tracePt t="53861" x="2906713" y="3416300"/>
          <p14:tracePt t="54015" x="2913063" y="3416300"/>
          <p14:tracePt t="54023" x="2919413" y="3416300"/>
          <p14:tracePt t="54031" x="2925763" y="3416300"/>
          <p14:tracePt t="54036" x="2932113" y="3409950"/>
          <p14:tracePt t="54044" x="2952750" y="3403600"/>
          <p14:tracePt t="54061" x="2978150" y="3395663"/>
          <p14:tracePt t="54077" x="2984500" y="3389313"/>
          <p14:tracePt t="54094" x="2990850" y="3389313"/>
          <p14:tracePt t="54111" x="2997200" y="3382963"/>
          <p14:tracePt t="54151" x="3005138" y="3376613"/>
          <p14:tracePt t="54159" x="3005138" y="3370263"/>
          <p14:tracePt t="54177" x="3011488" y="3370263"/>
          <p14:tracePt t="54177" x="3017838" y="3363913"/>
          <p14:tracePt t="54194" x="3024188" y="3357563"/>
          <p14:tracePt t="54211" x="3030538" y="3357563"/>
          <p14:tracePt t="54247" x="3030538" y="3351213"/>
          <p14:tracePt t="54271" x="3036888" y="3351213"/>
          <p14:tracePt t="54287" x="3043238" y="3344863"/>
          <p14:tracePt t="54295" x="3055938" y="3344863"/>
          <p14:tracePt t="54311" x="3063875" y="3344863"/>
          <p14:tracePt t="54311" x="3063875" y="3336925"/>
          <p14:tracePt t="54327" x="3070225" y="3336925"/>
          <p14:tracePt t="54727" x="3076575" y="3336925"/>
          <p14:tracePt t="54759" x="3076575" y="3330575"/>
          <p14:tracePt t="54775" x="3082925" y="3330575"/>
          <p14:tracePt t="54791" x="3082925" y="3324225"/>
          <p14:tracePt t="54823" x="3082925" y="3317875"/>
          <p14:tracePt t="54847" x="3082925" y="3311525"/>
          <p14:tracePt t="54863" x="3082925" y="3305175"/>
          <p14:tracePt t="54871" x="3076575" y="3305175"/>
          <p14:tracePt t="54879" x="3076575" y="3292475"/>
          <p14:tracePt t="54887" x="3070225" y="3292475"/>
          <p14:tracePt t="54894" x="3070225" y="3284538"/>
          <p14:tracePt t="56679" x="3076575" y="3284538"/>
          <p14:tracePt t="56719" x="3082925" y="3284538"/>
          <p14:tracePt t="56727" x="3076575" y="3278188"/>
          <p14:tracePt t="56935" x="3082925" y="3278188"/>
          <p14:tracePt t="56991" x="3089275" y="3278188"/>
          <p14:tracePt t="57039" x="3095625" y="3278188"/>
          <p14:tracePt t="57071" x="3101975" y="3278188"/>
          <p14:tracePt t="57079" x="3108325" y="3278188"/>
          <p14:tracePt t="57119" x="3116263" y="3278188"/>
          <p14:tracePt t="57135" x="3122613" y="3278188"/>
          <p14:tracePt t="57151" x="3128963" y="3278188"/>
          <p14:tracePt t="57159" x="3135313" y="3278188"/>
          <p14:tracePt t="57168" x="3135313" y="3271838"/>
          <p14:tracePt t="57176" x="3141663" y="3271838"/>
          <p14:tracePt t="57215" x="3148013" y="3271838"/>
          <p14:tracePt t="57407" x="3160713" y="3265488"/>
          <p14:tracePt t="57415" x="3175000" y="3265488"/>
          <p14:tracePt t="57431" x="3206750" y="3233738"/>
          <p14:tracePt t="57447" x="3225800" y="3219450"/>
          <p14:tracePt t="57459" x="3240088" y="3200400"/>
          <p14:tracePt t="57463" x="3252788" y="3167063"/>
          <p14:tracePt t="57476" x="3252788" y="3128963"/>
          <p14:tracePt t="57492" x="3219450" y="3082925"/>
          <p14:tracePt t="57509" x="3181350" y="3043238"/>
          <p14:tracePt t="57526" x="3154363" y="3024188"/>
          <p14:tracePt t="57543" x="3101975" y="3024188"/>
          <p14:tracePt t="57559" x="3082925" y="3024188"/>
          <p14:tracePt t="57576" x="3063875" y="3024188"/>
          <p14:tracePt t="57592" x="3049588" y="3030538"/>
          <p14:tracePt t="57609" x="3030538" y="3049588"/>
          <p14:tracePt t="57626" x="3011488" y="3070225"/>
          <p14:tracePt t="57642" x="2997200" y="3095625"/>
          <p14:tracePt t="57659" x="2984500" y="3128963"/>
          <p14:tracePt t="57676" x="2978150" y="3148013"/>
          <p14:tracePt t="57692" x="2978150" y="3160713"/>
          <p14:tracePt t="57709" x="2978150" y="3175000"/>
          <p14:tracePt t="57726" x="2984500" y="3181350"/>
          <p14:tracePt t="57742" x="3024188" y="3206750"/>
          <p14:tracePt t="57759" x="3055938" y="3206750"/>
          <p14:tracePt t="57776" x="3089275" y="3213100"/>
          <p14:tracePt t="57792" x="3108325" y="3219450"/>
          <p14:tracePt t="57809" x="3116263" y="3219450"/>
          <p14:tracePt t="58527" x="3116263" y="3225800"/>
          <p14:tracePt t="58535" x="3122613" y="3240088"/>
          <p14:tracePt t="58543" x="3122613" y="3246438"/>
          <p14:tracePt t="58559" x="3116263" y="3284538"/>
          <p14:tracePt t="58559" x="3128963" y="3324225"/>
          <p14:tracePt t="58576" x="3141663" y="3376613"/>
          <p14:tracePt t="58592" x="3167063" y="3429000"/>
          <p14:tracePt t="58609" x="3200400" y="3462338"/>
          <p14:tracePt t="58626" x="3219450" y="3487738"/>
          <p14:tracePt t="58642" x="3246438" y="3506788"/>
          <p14:tracePt t="58659" x="3271838" y="3527425"/>
          <p14:tracePt t="58675" x="3292475" y="3533775"/>
          <p14:tracePt t="58692" x="3305175" y="3540125"/>
          <p14:tracePt t="58709" x="3311525" y="3540125"/>
          <p14:tracePt t="58879" x="3305175" y="3540125"/>
          <p14:tracePt t="58884" x="3305175" y="3533775"/>
          <p14:tracePt t="58975" x="3298825" y="3533775"/>
          <p14:tracePt t="58999" x="3292475" y="3533775"/>
          <p14:tracePt t="59007" x="3284538" y="3540125"/>
          <p14:tracePt t="59015" x="3278188" y="3552825"/>
          <p14:tracePt t="59025" x="3265488" y="3565525"/>
          <p14:tracePt t="59026" x="3246438" y="3592513"/>
          <p14:tracePt t="59042" x="3240088" y="3624263"/>
          <p14:tracePt t="59059" x="3240088" y="3651250"/>
          <p14:tracePt t="59075" x="3240088" y="3670300"/>
          <p14:tracePt t="59092" x="3259138" y="3683000"/>
          <p14:tracePt t="59109" x="3292475" y="3683000"/>
          <p14:tracePt t="59125" x="3324225" y="3683000"/>
          <p14:tracePt t="59142" x="3336925" y="3683000"/>
          <p14:tracePt t="59159" x="3363913" y="3670300"/>
          <p14:tracePt t="59175" x="3357563" y="3663950"/>
          <p14:tracePt t="59192" x="3357563" y="3657600"/>
          <p14:tracePt t="59871" x="3357563" y="3651250"/>
          <p14:tracePt t="59879" x="3363913" y="3644900"/>
          <p14:tracePt t="59887" x="3363913" y="3638550"/>
          <p14:tracePt t="59895" x="3363913" y="3617913"/>
          <p14:tracePt t="59908" x="3363913" y="3598863"/>
          <p14:tracePt t="59925" x="3363913" y="3592513"/>
          <p14:tracePt t="59942" x="3363913" y="3573463"/>
          <p14:tracePt t="59958" x="3330575" y="3533775"/>
          <p14:tracePt t="59975" x="3298825" y="3500438"/>
          <p14:tracePt t="59991" x="3265488" y="3481388"/>
          <p14:tracePt t="60008" x="3219450" y="3454400"/>
          <p14:tracePt t="60025" x="3187700" y="3441700"/>
          <p14:tracePt t="60042" x="3154363" y="3422650"/>
          <p14:tracePt t="60058" x="3128963" y="3409950"/>
          <p14:tracePt t="60075" x="3122613" y="3395663"/>
          <p14:tracePt t="60091" x="3108325" y="3382963"/>
          <p14:tracePt t="60108" x="3101975" y="3376613"/>
          <p14:tracePt t="60125" x="3101975" y="3370263"/>
          <p14:tracePt t="60142" x="3095625" y="3370263"/>
          <p14:tracePt t="60183" x="3089275" y="3370263"/>
          <p14:tracePt t="60192" x="3089275" y="3363913"/>
          <p14:tracePt t="60199" x="3089275" y="3357563"/>
          <p14:tracePt t="60208" x="3089275" y="3344863"/>
          <p14:tracePt t="60225" x="3089275" y="3336925"/>
          <p14:tracePt t="60399" x="3095625" y="3336925"/>
          <p14:tracePt t="60409" x="3101975" y="3336925"/>
          <p14:tracePt t="60409" x="3116263" y="3336925"/>
          <p14:tracePt t="60425" x="3141663" y="3336925"/>
          <p14:tracePt t="60441" x="3154363" y="3336925"/>
          <p14:tracePt t="60458" x="3175000" y="3336925"/>
          <p14:tracePt t="60475" x="3187700" y="3330575"/>
          <p14:tracePt t="60491" x="3194050" y="3330575"/>
          <p14:tracePt t="60508" x="3206750" y="3330575"/>
          <p14:tracePt t="60525" x="3219450" y="3324225"/>
          <p14:tracePt t="60541" x="3233738" y="3305175"/>
          <p14:tracePt t="60558" x="3259138" y="3292475"/>
          <p14:tracePt t="60575" x="3271838" y="3284538"/>
          <p14:tracePt t="60591" x="3278188" y="3271838"/>
          <p14:tracePt t="60608" x="3278188" y="3265488"/>
          <p14:tracePt t="60625" x="3278188" y="3252788"/>
          <p14:tracePt t="60641" x="3278188" y="3246438"/>
          <p14:tracePt t="60658" x="3265488" y="3225800"/>
          <p14:tracePt t="60675" x="3259138" y="3206750"/>
          <p14:tracePt t="60691" x="3252788" y="3187700"/>
          <p14:tracePt t="60708" x="3240088" y="3167063"/>
          <p14:tracePt t="60725" x="3225800" y="3141663"/>
          <p14:tracePt t="60741" x="3206750" y="3122613"/>
          <p14:tracePt t="60758" x="3181350" y="3101975"/>
          <p14:tracePt t="60775" x="3175000" y="3095625"/>
          <p14:tracePt t="60791" x="3160713" y="3095625"/>
          <p14:tracePt t="60808" x="3148013" y="3089275"/>
          <p14:tracePt t="60824" x="3141663" y="3089275"/>
          <p14:tracePt t="60841" x="3128963" y="3089275"/>
          <p14:tracePt t="60858" x="3116263" y="3089275"/>
          <p14:tracePt t="60895" x="3108325" y="3089275"/>
          <p14:tracePt t="60918" x="3095625" y="3089275"/>
          <p14:tracePt t="60935" x="3089275" y="3095625"/>
          <p14:tracePt t="60943" x="3076575" y="3095625"/>
          <p14:tracePt t="60958" x="3070225" y="3095625"/>
          <p14:tracePt t="60959" x="3036888" y="3116263"/>
          <p14:tracePt t="60959" x="3024188" y="3135313"/>
          <p14:tracePt t="60975" x="2997200" y="3160713"/>
          <p14:tracePt t="60991" x="2978150" y="3187700"/>
          <p14:tracePt t="61008" x="2965450" y="3206750"/>
          <p14:tracePt t="61024" x="2965450" y="3233738"/>
          <p14:tracePt t="61041" x="2965450" y="3259138"/>
          <p14:tracePt t="61058" x="2978150" y="3278188"/>
          <p14:tracePt t="61074" x="2997200" y="3298825"/>
          <p14:tracePt t="61091" x="3030538" y="3311525"/>
          <p14:tracePt t="61108" x="3070225" y="3311525"/>
          <p14:tracePt t="61124" x="3095625" y="3311525"/>
          <p14:tracePt t="61141" x="3095625" y="3305175"/>
          <p14:tracePt t="61567" x="3108325" y="3305175"/>
          <p14:tracePt t="61575" x="3116263" y="3317875"/>
          <p14:tracePt t="61582" x="3148013" y="3344863"/>
          <p14:tracePt t="61591" x="3187700" y="3382963"/>
          <p14:tracePt t="61608" x="3233738" y="3422650"/>
          <p14:tracePt t="61624" x="3259138" y="3454400"/>
          <p14:tracePt t="61641" x="3271838" y="3487738"/>
          <p14:tracePt t="61658" x="3271838" y="3521075"/>
          <p14:tracePt t="61674" x="3265488" y="3573463"/>
          <p14:tracePt t="61691" x="3265488" y="3611563"/>
          <p14:tracePt t="61707" x="3265488" y="3638550"/>
          <p14:tracePt t="61724" x="3278188" y="3651250"/>
          <p14:tracePt t="61741" x="3292475" y="3663950"/>
          <p14:tracePt t="61758" x="3311525" y="3676650"/>
          <p14:tracePt t="61774" x="3363913" y="3683000"/>
          <p14:tracePt t="61791" x="3403600" y="3683000"/>
          <p14:tracePt t="61807" x="3429000" y="3676650"/>
          <p14:tracePt t="61824" x="3435350" y="3670300"/>
          <p14:tracePt t="61886" x="3435350" y="3663950"/>
          <p14:tracePt t="61894" x="3435350" y="3657600"/>
          <p14:tracePt t="61895" x="3435350" y="3651250"/>
          <p14:tracePt t="61907" x="3422650" y="3632200"/>
          <p14:tracePt t="61924" x="3416300" y="3605213"/>
          <p14:tracePt t="61941" x="3403600" y="3592513"/>
          <p14:tracePt t="61957" x="3389313" y="3592513"/>
          <p14:tracePt t="61974" x="3363913" y="3592513"/>
          <p14:tracePt t="61991" x="3336925" y="3592513"/>
          <p14:tracePt t="62007" x="3305175" y="3592513"/>
          <p14:tracePt t="62024" x="3265488" y="3617913"/>
          <p14:tracePt t="62041" x="3213100" y="3657600"/>
          <p14:tracePt t="62057" x="3160713" y="3703638"/>
          <p14:tracePt t="62074" x="3148013" y="3756025"/>
          <p14:tracePt t="62091" x="3141663" y="3802063"/>
          <p14:tracePt t="62107" x="3160713" y="3846513"/>
          <p14:tracePt t="62124" x="3206750" y="3867150"/>
          <p14:tracePt t="62141" x="3284538" y="3879850"/>
          <p14:tracePt t="62158" x="3357563" y="3886200"/>
          <p14:tracePt t="62174" x="3409950" y="3873500"/>
          <p14:tracePt t="62191" x="3422650" y="3873500"/>
          <p14:tracePt t="63358" x="3422650" y="3867150"/>
          <p14:tracePt t="63366" x="3429000" y="3852863"/>
          <p14:tracePt t="63379" x="3454400" y="3827463"/>
          <p14:tracePt t="63379" x="3481388" y="3808413"/>
          <p14:tracePt t="63390" x="3546475" y="3716338"/>
          <p14:tracePt t="63407" x="3598863" y="3624263"/>
          <p14:tracePt t="63423" x="3632200" y="3506788"/>
          <p14:tracePt t="63440" x="3663950" y="3403600"/>
          <p14:tracePt t="63457" x="3676650" y="3278188"/>
          <p14:tracePt t="63473" x="3676650" y="3148013"/>
          <p14:tracePt t="63490" x="3676650" y="2971800"/>
          <p14:tracePt t="63507" x="3663950" y="2827338"/>
          <p14:tracePt t="63523" x="3632200" y="2638425"/>
          <p14:tracePt t="63540" x="3586163" y="2495550"/>
          <p14:tracePt t="63557" x="3552825" y="2378075"/>
          <p14:tracePt t="63573" x="3521075" y="2319338"/>
          <p14:tracePt t="63590" x="3500438" y="2292350"/>
          <p14:tracePt t="63671" x="3500438" y="2298700"/>
          <p14:tracePt t="63680" x="3500438" y="2319338"/>
          <p14:tracePt t="63690" x="3513138" y="2344738"/>
          <p14:tracePt t="63694" x="3552825" y="2390775"/>
          <p14:tracePt t="63707" x="3592513" y="2436813"/>
          <p14:tracePt t="63723" x="3638550" y="2474913"/>
          <p14:tracePt t="63740" x="3690938" y="2527300"/>
          <p14:tracePt t="63757" x="3749675" y="2586038"/>
          <p14:tracePt t="63773" x="3808413" y="2665413"/>
          <p14:tracePt t="63790" x="3846513" y="2847975"/>
          <p14:tracePt t="63807" x="3840163" y="2984500"/>
          <p14:tracePt t="63823" x="3833813" y="3148013"/>
          <p14:tracePt t="63840" x="3827463" y="3278188"/>
          <p14:tracePt t="63857" x="3787775" y="3409950"/>
          <p14:tracePt t="63873" x="3741738" y="3487738"/>
          <p14:tracePt t="63890" x="3716338" y="3521075"/>
          <p14:tracePt t="63907" x="3703638" y="3533775"/>
          <p14:tracePt t="68785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4" y="0"/>
            <a:ext cx="9135036" cy="95885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Application: Random Numbers and Simulations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525" y="1245212"/>
            <a:ext cx="9134475" cy="2901342"/>
          </a:xfrm>
        </p:spPr>
        <p:txBody>
          <a:bodyPr/>
          <a:lstStyle/>
          <a:p>
            <a:r>
              <a:rPr lang="en-US" dirty="0" smtClean="0"/>
              <a:t>In a simulation, you use the computer to simulate an activity.</a:t>
            </a:r>
          </a:p>
          <a:p>
            <a:r>
              <a:rPr lang="en-US" dirty="0" smtClean="0"/>
              <a:t>You can introduce randomness by calling the random number generator.</a:t>
            </a:r>
          </a:p>
          <a:p>
            <a:r>
              <a:rPr lang="en-US" dirty="0" smtClean="0"/>
              <a:t>To generate a random number</a:t>
            </a:r>
          </a:p>
          <a:p>
            <a:pPr lvl="1"/>
            <a:r>
              <a:rPr lang="en-US" dirty="0" smtClean="0"/>
              <a:t>Create an object of the </a:t>
            </a:r>
            <a:r>
              <a:rPr lang="en-US" dirty="0" smtClean="0">
                <a:solidFill>
                  <a:srgbClr val="6E8080"/>
                </a:solidFill>
                <a:latin typeface="Lucida Sans Typewriter"/>
                <a:ea typeface="Courier New" charset="0"/>
                <a:cs typeface="Courier New" charset="0"/>
              </a:rPr>
              <a:t>Random</a:t>
            </a:r>
            <a:r>
              <a:rPr lang="en-US" dirty="0" smtClean="0"/>
              <a:t> class</a:t>
            </a:r>
          </a:p>
          <a:p>
            <a:pPr lvl="1"/>
            <a:r>
              <a:rPr lang="en-US" dirty="0" smtClean="0"/>
              <a:t>Call one of its methods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" y="4146554"/>
            <a:ext cx="9134475" cy="144133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281" x="4402138" y="3768725"/>
          <p14:tracePt t="16316" x="4408488" y="3762375"/>
          <p14:tracePt t="16324" x="4402138" y="3762375"/>
          <p14:tracePt t="16332" x="4389438" y="3762375"/>
          <p14:tracePt t="16340" x="4349750" y="3762375"/>
          <p14:tracePt t="16350" x="4278313" y="3762375"/>
          <p14:tracePt t="16372" x="4198938" y="3762375"/>
          <p14:tracePt t="16383" x="4121150" y="3762375"/>
          <p14:tracePt t="16404" x="4049713" y="3762375"/>
          <p14:tracePt t="16416" x="4003675" y="3762375"/>
          <p14:tracePt t="16436" x="3957638" y="3762375"/>
          <p14:tracePt t="16452" x="3932238" y="3762375"/>
          <p14:tracePt t="16467" x="3919538" y="3762375"/>
          <p14:tracePt t="16492" x="3911600" y="3762375"/>
          <p14:tracePt t="16596" x="3919538" y="3762375"/>
          <p14:tracePt t="16604" x="3925888" y="3762375"/>
          <p14:tracePt t="16612" x="3938588" y="3762375"/>
          <p14:tracePt t="16620" x="3984625" y="3762375"/>
          <p14:tracePt t="16633" x="4049713" y="3762375"/>
          <p14:tracePt t="16650" x="4108450" y="3756025"/>
          <p14:tracePt t="16667" x="4154488" y="3756025"/>
          <p14:tracePt t="16683" x="4192588" y="3749675"/>
          <p14:tracePt t="16700" x="4225925" y="3735388"/>
          <p14:tracePt t="16716" x="4232275" y="3735388"/>
          <p14:tracePt t="16734" x="4244975" y="3722688"/>
          <p14:tracePt t="16750" x="4244975" y="3716338"/>
          <p14:tracePt t="16767" x="4244975" y="3709988"/>
          <p14:tracePt t="16783" x="4225925" y="3703638"/>
          <p14:tracePt t="16800" x="4192588" y="3683000"/>
          <p14:tracePt t="16817" x="4160838" y="3676650"/>
          <p14:tracePt t="16833" x="4121150" y="3676650"/>
          <p14:tracePt t="16850" x="4075113" y="3670300"/>
          <p14:tracePt t="16867" x="4022725" y="3670300"/>
          <p14:tracePt t="16883" x="3978275" y="3670300"/>
          <p14:tracePt t="16900" x="3963988" y="3670300"/>
          <p14:tracePt t="16916" x="3951288" y="3676650"/>
          <p14:tracePt t="17084" x="3957638" y="3676650"/>
          <p14:tracePt t="17095" x="3963988" y="3676650"/>
          <p14:tracePt t="17100" x="3970338" y="3676650"/>
          <p14:tracePt t="17100" x="3997325" y="3676650"/>
          <p14:tracePt t="17116" x="4016375" y="3676650"/>
          <p14:tracePt t="17133" x="4037013" y="3676650"/>
          <p14:tracePt t="17149" x="4049713" y="3676650"/>
          <p14:tracePt t="17166" x="4056063" y="3676650"/>
          <p14:tracePt t="17183" x="4062413" y="3676650"/>
          <p14:tracePt t="17372" x="4056063" y="3676650"/>
          <p14:tracePt t="17380" x="4049713" y="3683000"/>
          <p14:tracePt t="17388" x="4037013" y="3690938"/>
          <p14:tracePt t="17396" x="4022725" y="3690938"/>
          <p14:tracePt t="17404" x="3984625" y="3690938"/>
          <p14:tracePt t="17419" x="3938588" y="3697288"/>
          <p14:tracePt t="17434" x="3867150" y="3697288"/>
          <p14:tracePt t="17450" x="3781425" y="3697288"/>
          <p14:tracePt t="17466" x="3709988" y="3697288"/>
          <p14:tracePt t="17483" x="3644900" y="3703638"/>
          <p14:tracePt t="17499" x="3592513" y="3703638"/>
          <p14:tracePt t="17516" x="3565525" y="3703638"/>
          <p14:tracePt t="17533" x="3559175" y="3703638"/>
          <p14:tracePt t="17676" x="3565525" y="3703638"/>
          <p14:tracePt t="17684" x="3573463" y="3703638"/>
          <p14:tracePt t="17684" x="3586163" y="3703638"/>
          <p14:tracePt t="17699" x="3632200" y="3690938"/>
          <p14:tracePt t="17716" x="3644900" y="3690938"/>
          <p14:tracePt t="17733" x="3676650" y="3683000"/>
          <p14:tracePt t="17750" x="3709988" y="3683000"/>
          <p14:tracePt t="17766" x="3749675" y="3683000"/>
          <p14:tracePt t="17783" x="3794125" y="3683000"/>
          <p14:tracePt t="17799" x="3860800" y="3676650"/>
          <p14:tracePt t="17816" x="3925888" y="3676650"/>
          <p14:tracePt t="17833" x="3978275" y="3676650"/>
          <p14:tracePt t="17849" x="4022725" y="3676650"/>
          <p14:tracePt t="17866" x="4062413" y="3676650"/>
          <p14:tracePt t="17883" x="4102100" y="3676650"/>
          <p14:tracePt t="17900" x="4167188" y="3676650"/>
          <p14:tracePt t="17916" x="4213225" y="3676650"/>
          <p14:tracePt t="17933" x="4244975" y="3676650"/>
          <p14:tracePt t="17950" x="4284663" y="3676650"/>
          <p14:tracePt t="17966" x="4303713" y="3676650"/>
          <p14:tracePt t="17983" x="4330700" y="3676650"/>
          <p14:tracePt t="17999" x="4343400" y="3676650"/>
          <p14:tracePt t="18016" x="4356100" y="3676650"/>
          <p14:tracePt t="18052" x="4362450" y="3676650"/>
          <p14:tracePt t="18220" x="4368800" y="3676650"/>
          <p14:tracePt t="18236" x="4376738" y="3676650"/>
          <p14:tracePt t="18243" x="4383088" y="3676650"/>
          <p14:tracePt t="18972" x="4389438" y="3676650"/>
          <p14:tracePt t="18980" x="4395788" y="3683000"/>
          <p14:tracePt t="18988" x="4408488" y="3709988"/>
          <p14:tracePt t="19004" x="4414838" y="3722688"/>
          <p14:tracePt t="19004" x="4421188" y="3735388"/>
          <p14:tracePt t="19015" x="4427538" y="3749675"/>
          <p14:tracePt t="19032" x="4435475" y="3775075"/>
          <p14:tracePt t="19049" x="4435475" y="3802063"/>
          <p14:tracePt t="19066" x="4435475" y="3840163"/>
          <p14:tracePt t="19082" x="4414838" y="3879850"/>
          <p14:tracePt t="19099" x="4395788" y="3911600"/>
          <p14:tracePt t="19116" x="4310063" y="3990975"/>
          <p14:tracePt t="19132" x="4225925" y="4037013"/>
          <p14:tracePt t="19149" x="4114800" y="4075113"/>
          <p14:tracePt t="19165" x="3984625" y="4114800"/>
          <p14:tracePt t="19182" x="3860800" y="4148138"/>
          <p14:tracePt t="19199" x="3735388" y="4192588"/>
          <p14:tracePt t="19215" x="3624263" y="4213225"/>
          <p14:tracePt t="19232" x="3540125" y="4219575"/>
          <p14:tracePt t="19249" x="3448050" y="4232275"/>
          <p14:tracePt t="19265" x="3376613" y="4232275"/>
          <p14:tracePt t="19282" x="3351213" y="4232275"/>
          <p14:tracePt t="19299" x="3344863" y="4232275"/>
          <p14:tracePt t="19428" x="3344863" y="4225925"/>
          <p14:tracePt t="19444" x="3351213" y="4225925"/>
          <p14:tracePt t="19460" x="3357563" y="4225925"/>
          <p14:tracePt t="19468" x="3370263" y="4225925"/>
          <p14:tracePt t="19476" x="3376613" y="4219575"/>
          <p14:tracePt t="19484" x="3395663" y="4219575"/>
          <p14:tracePt t="19499" x="3435350" y="4213225"/>
          <p14:tracePt t="19515" x="3481388" y="4198938"/>
          <p14:tracePt t="19532" x="3494088" y="4192588"/>
          <p14:tracePt t="19549" x="3506788" y="4192588"/>
          <p14:tracePt t="19565" x="3521075" y="4186238"/>
          <p14:tracePt t="19582" x="3527425" y="4186238"/>
          <p14:tracePt t="19599" x="3533775" y="4186238"/>
          <p14:tracePt t="20516" x="3527425" y="4186238"/>
          <p14:tracePt t="20532" x="3521075" y="4186238"/>
          <p14:tracePt t="20540" x="3513138" y="4192588"/>
          <p14:tracePt t="20565" x="3513138" y="4198938"/>
          <p14:tracePt t="20565" x="3506788" y="4219575"/>
          <p14:tracePt t="20582" x="3506788" y="4232275"/>
          <p14:tracePt t="20598" x="3494088" y="4259263"/>
          <p14:tracePt t="20615" x="3481388" y="4284663"/>
          <p14:tracePt t="20632" x="3481388" y="4318000"/>
          <p14:tracePt t="20648" x="3481388" y="4337050"/>
          <p14:tracePt t="20665" x="3500438" y="4337050"/>
          <p14:tracePt t="20681" x="3540125" y="4330700"/>
          <p14:tracePt t="20698" x="3546475" y="4324350"/>
          <p14:tracePt t="20988" x="3540125" y="4324350"/>
          <p14:tracePt t="21000" x="3533775" y="4324350"/>
          <p14:tracePt t="21012" x="3527425" y="4318000"/>
          <p14:tracePt t="21016" x="3481388" y="4284663"/>
          <p14:tracePt t="21032" x="3454400" y="4259263"/>
          <p14:tracePt t="21048" x="3454400" y="4238625"/>
          <p14:tracePt t="21065" x="3454400" y="4206875"/>
          <p14:tracePt t="21081" x="3454400" y="4167188"/>
          <p14:tracePt t="21098" x="3500438" y="4108450"/>
          <p14:tracePt t="21115" x="3527425" y="4049713"/>
          <p14:tracePt t="21131" x="3592513" y="3951288"/>
          <p14:tracePt t="21148" x="3632200" y="3898900"/>
          <p14:tracePt t="21165" x="3676650" y="3860800"/>
          <p14:tracePt t="21181" x="3709988" y="3840163"/>
          <p14:tracePt t="21198" x="3729038" y="3840163"/>
          <p14:tracePt t="21215" x="3735388" y="3840163"/>
          <p14:tracePt t="21260" x="3741738" y="3840163"/>
          <p14:tracePt t="21268" x="3749675" y="3840163"/>
          <p14:tracePt t="21284" x="3762375" y="3840163"/>
          <p14:tracePt t="21291" x="3768725" y="3846513"/>
          <p14:tracePt t="21315" x="3781425" y="3846513"/>
          <p14:tracePt t="21315" x="3802063" y="3860800"/>
          <p14:tracePt t="21331" x="3821113" y="3860800"/>
          <p14:tracePt t="21348" x="3833813" y="3867150"/>
          <p14:tracePt t="21365" x="3892550" y="3873500"/>
          <p14:tracePt t="21381" x="3938588" y="3879850"/>
          <p14:tracePt t="21398" x="3984625" y="3879850"/>
          <p14:tracePt t="21415" x="4022725" y="3886200"/>
          <p14:tracePt t="21431" x="4062413" y="3886200"/>
          <p14:tracePt t="21448" x="4102100" y="3886200"/>
          <p14:tracePt t="21464" x="4160838" y="3886200"/>
          <p14:tracePt t="21481" x="4219575" y="3886200"/>
          <p14:tracePt t="21498" x="4291013" y="3886200"/>
          <p14:tracePt t="21515" x="4368800" y="3886200"/>
          <p14:tracePt t="21531" x="4500563" y="3886200"/>
          <p14:tracePt t="21548" x="4618038" y="3873500"/>
          <p14:tracePt t="21564" x="4716463" y="3852863"/>
          <p14:tracePt t="21581" x="4806950" y="3814763"/>
          <p14:tracePt t="21598" x="4865688" y="3787775"/>
          <p14:tracePt t="21615" x="4918075" y="3735388"/>
          <p14:tracePt t="21631" x="4957763" y="3690938"/>
          <p14:tracePt t="21648" x="4970463" y="3651250"/>
          <p14:tracePt t="21664" x="4976813" y="3598863"/>
          <p14:tracePt t="21681" x="4970463" y="3552825"/>
          <p14:tracePt t="21698" x="4945063" y="3506788"/>
          <p14:tracePt t="21714" x="4924425" y="3481388"/>
          <p14:tracePt t="21731" x="4826000" y="3376613"/>
          <p14:tracePt t="21748" x="4754563" y="3324225"/>
          <p14:tracePt t="21764" x="4664075" y="3271838"/>
          <p14:tracePt t="21781" x="4546600" y="3213100"/>
          <p14:tracePt t="21798" x="4454525" y="3175000"/>
          <p14:tracePt t="21814" x="4368800" y="3154363"/>
          <p14:tracePt t="21831" x="4318000" y="3141663"/>
          <p14:tracePt t="21848" x="4251325" y="3135313"/>
          <p14:tracePt t="21864" x="4206875" y="3135313"/>
          <p14:tracePt t="21881" x="4140200" y="3135313"/>
          <p14:tracePt t="21898" x="4062413" y="3135313"/>
          <p14:tracePt t="21915" x="3984625" y="3135313"/>
          <p14:tracePt t="21931" x="3860800" y="3206750"/>
          <p14:tracePt t="21948" x="3756025" y="3265488"/>
          <p14:tracePt t="21964" x="3683000" y="3324225"/>
          <p14:tracePt t="21981" x="3598863" y="3403600"/>
          <p14:tracePt t="21998" x="3540125" y="3494088"/>
          <p14:tracePt t="22014" x="3506788" y="3565525"/>
          <p14:tracePt t="22031" x="3506788" y="3624263"/>
          <p14:tracePt t="22048" x="3506788" y="3657600"/>
          <p14:tracePt t="22064" x="3552825" y="3697288"/>
          <p14:tracePt t="22081" x="3605213" y="3735388"/>
          <p14:tracePt t="22098" x="3690938" y="3768725"/>
          <p14:tracePt t="22114" x="3787775" y="3768725"/>
          <p14:tracePt t="22131" x="3879850" y="3768725"/>
          <p14:tracePt t="22131" x="3925888" y="3768725"/>
          <p14:tracePt t="22148" x="4010025" y="3768725"/>
          <p14:tracePt t="22164" x="4049713" y="3768725"/>
          <p14:tracePt t="22181" x="4075113" y="3768725"/>
          <p14:tracePt t="22197" x="4081463" y="3762375"/>
          <p14:tracePt t="22214" x="4089400" y="3762375"/>
          <p14:tracePt t="22780" x="4081463" y="3781425"/>
          <p14:tracePt t="22788" x="4075113" y="3794125"/>
          <p14:tracePt t="22796" x="4068763" y="3814763"/>
          <p14:tracePt t="22802" x="4049713" y="3846513"/>
          <p14:tracePt t="22814" x="4030663" y="3873500"/>
          <p14:tracePt t="22831" x="4010025" y="3905250"/>
          <p14:tracePt t="22847" x="3978275" y="3938588"/>
          <p14:tracePt t="22864" x="3938588" y="3978275"/>
          <p14:tracePt t="22881" x="3879850" y="4037013"/>
          <p14:tracePt t="22898" x="3802063" y="4089400"/>
          <p14:tracePt t="22914" x="3683000" y="4133850"/>
          <p14:tracePt t="22931" x="3546475" y="4179888"/>
          <p14:tracePt t="22947" x="3265488" y="4284663"/>
          <p14:tracePt t="22964" x="3005138" y="4376738"/>
          <p14:tracePt t="22981" x="2776538" y="4448175"/>
          <p14:tracePt t="22997" x="2579688" y="4500563"/>
          <p14:tracePt t="23014" x="2357438" y="4591050"/>
          <p14:tracePt t="23031" x="2201863" y="4683125"/>
          <p14:tracePt t="23047" x="2082800" y="4781550"/>
          <p14:tracePt t="23064" x="1973263" y="4872038"/>
          <p14:tracePt t="23080" x="1868488" y="4983163"/>
          <p14:tracePt t="23097" x="1795463" y="5075238"/>
          <p14:tracePt t="23114" x="1757363" y="5133975"/>
          <p14:tracePt t="23131" x="1751013" y="5153025"/>
          <p14:tracePt t="23147" x="1782763" y="5199063"/>
          <p14:tracePt t="23164" x="1828800" y="5199063"/>
          <p14:tracePt t="23180" x="1854200" y="5199063"/>
          <p14:tracePt t="23388" x="1847850" y="5199063"/>
          <p14:tracePt t="23396" x="1847850" y="5186363"/>
          <p14:tracePt t="23404" x="1841500" y="5180013"/>
          <p14:tracePt t="23419" x="1841500" y="5173663"/>
          <p14:tracePt t="23420" x="1862138" y="5153025"/>
          <p14:tracePt t="23430" x="1862138" y="5140325"/>
          <p14:tracePt t="23447" x="1862138" y="5133975"/>
          <p14:tracePt t="23464" x="1854200" y="5127625"/>
          <p14:tracePt t="23480" x="1841500" y="5113338"/>
          <p14:tracePt t="23497" x="1835150" y="5106988"/>
          <p14:tracePt t="23514" x="1816100" y="5087938"/>
          <p14:tracePt t="23530" x="1763713" y="5054600"/>
          <p14:tracePt t="23547" x="1684338" y="5003800"/>
          <p14:tracePt t="23564" x="1593850" y="4957763"/>
          <p14:tracePt t="23580" x="1541463" y="4945063"/>
          <p14:tracePt t="23597" x="1508125" y="4937125"/>
          <p14:tracePt t="23614" x="1482725" y="4937125"/>
          <p14:tracePt t="23630" x="1470025" y="4937125"/>
          <p14:tracePt t="23647" x="1463675" y="4937125"/>
          <p14:tracePt t="23731" x="1463675" y="4945063"/>
          <p14:tracePt t="23740" x="1470025" y="4945063"/>
          <p14:tracePt t="23756" x="1482725" y="4945063"/>
          <p14:tracePt t="23764" x="1489075" y="4951413"/>
          <p14:tracePt t="23764" x="1501775" y="4957763"/>
          <p14:tracePt t="23780" x="1522413" y="4976813"/>
          <p14:tracePt t="23797" x="1554163" y="5029200"/>
          <p14:tracePt t="23814" x="1574800" y="5068888"/>
          <p14:tracePt t="23830" x="1581150" y="5127625"/>
          <p14:tracePt t="23847" x="1581150" y="5186363"/>
          <p14:tracePt t="23864" x="1574800" y="5257800"/>
          <p14:tracePt t="23880" x="1560513" y="5322888"/>
          <p14:tracePt t="23897" x="1522413" y="5394325"/>
          <p14:tracePt t="23914" x="1470025" y="5453063"/>
          <p14:tracePt t="23930" x="1430338" y="5480050"/>
          <p14:tracePt t="23947" x="1417638" y="5499100"/>
          <p14:tracePt t="24003" x="1417638" y="5492750"/>
          <p14:tracePt t="24028" x="1417638" y="5486400"/>
          <p14:tracePt t="24036" x="1423988" y="5480050"/>
          <p14:tracePt t="24044" x="1449388" y="5453063"/>
          <p14:tracePt t="24053" x="1470025" y="5434013"/>
          <p14:tracePt t="24063" x="1522413" y="5368925"/>
          <p14:tracePt t="24080" x="1566863" y="5316538"/>
          <p14:tracePt t="24097" x="1619250" y="5251450"/>
          <p14:tracePt t="24113" x="1639888" y="5192713"/>
          <p14:tracePt t="24130" x="1652588" y="5121275"/>
          <p14:tracePt t="24147" x="1652588" y="5054600"/>
          <p14:tracePt t="24147" x="1639888" y="5022850"/>
          <p14:tracePt t="24164" x="1600200" y="4951413"/>
          <p14:tracePt t="24180" x="1560513" y="4911725"/>
          <p14:tracePt t="24197" x="1528763" y="4899025"/>
          <p14:tracePt t="24213" x="1516063" y="4892675"/>
          <p14:tracePt t="24230" x="1508125" y="4892675"/>
          <p14:tracePt t="24247" x="1495425" y="4892675"/>
          <p14:tracePt t="24263" x="1489075" y="4899025"/>
          <p14:tracePt t="24280" x="1489075" y="4911725"/>
          <p14:tracePt t="24297" x="1489075" y="4918075"/>
          <p14:tracePt t="24313" x="1489075" y="4937125"/>
          <p14:tracePt t="24330" x="1501775" y="4970463"/>
          <p14:tracePt t="24347" x="1547813" y="5016500"/>
          <p14:tracePt t="24363" x="1646238" y="5106988"/>
          <p14:tracePt t="24380" x="1704975" y="5165725"/>
          <p14:tracePt t="24397" x="1730375" y="5238750"/>
          <p14:tracePt t="24413" x="1744663" y="5276850"/>
          <p14:tracePt t="24430" x="1744663" y="5322888"/>
          <p14:tracePt t="24447" x="1724025" y="5356225"/>
          <p14:tracePt t="24463" x="1698625" y="5387975"/>
          <p14:tracePt t="24480" x="1671638" y="5421313"/>
          <p14:tracePt t="24497" x="1658938" y="5434013"/>
          <p14:tracePt t="24571" x="1652588" y="5434013"/>
          <p14:tracePt t="24595" x="1652588" y="5427663"/>
          <p14:tracePt t="24603" x="1652588" y="5421313"/>
          <p14:tracePt t="24611" x="1658938" y="5402263"/>
          <p14:tracePt t="24620" x="1665288" y="5394325"/>
          <p14:tracePt t="24630" x="1677988" y="5356225"/>
          <p14:tracePt t="24647" x="1692275" y="5335588"/>
          <p14:tracePt t="24663" x="1692275" y="5297488"/>
          <p14:tracePt t="24680" x="1692275" y="5245100"/>
          <p14:tracePt t="24696" x="1665288" y="5165725"/>
          <p14:tracePt t="24713" x="1633538" y="5100638"/>
          <p14:tracePt t="24730" x="1566863" y="5029200"/>
          <p14:tracePt t="24747" x="1508125" y="4976813"/>
          <p14:tracePt t="24763" x="1470025" y="4964113"/>
          <p14:tracePt t="24819" x="1463675" y="4970463"/>
          <p14:tracePt t="24891" x="1463675" y="4976813"/>
          <p14:tracePt t="24899" x="1463675" y="4983163"/>
          <p14:tracePt t="24907" x="1470025" y="4989513"/>
          <p14:tracePt t="24913" x="1489075" y="5016500"/>
          <p14:tracePt t="24930" x="1501775" y="5048250"/>
          <p14:tracePt t="24947" x="1516063" y="5100638"/>
          <p14:tracePt t="24963" x="1516063" y="5159375"/>
          <p14:tracePt t="24980" x="1516063" y="5180013"/>
          <p14:tracePt t="24996" x="1501775" y="5199063"/>
          <p14:tracePt t="25013" x="1501775" y="5205413"/>
          <p14:tracePt t="25030" x="1489075" y="5211763"/>
          <p14:tracePt t="26315" x="1516063" y="5211763"/>
          <p14:tracePt t="26323" x="1581150" y="5211763"/>
          <p14:tracePt t="26331" x="1639888" y="5199063"/>
          <p14:tracePt t="26339" x="1744663" y="5199063"/>
          <p14:tracePt t="26347" x="2090738" y="5192713"/>
          <p14:tracePt t="26363" x="2462213" y="5192713"/>
          <p14:tracePt t="26379" x="3076575" y="5159375"/>
          <p14:tracePt t="26396" x="3448050" y="5159375"/>
          <p14:tracePt t="26413" x="3741738" y="5159375"/>
          <p14:tracePt t="26429" x="3919538" y="5153025"/>
          <p14:tracePt t="26446" x="4114800" y="5153025"/>
          <p14:tracePt t="26462" x="4303713" y="5165725"/>
          <p14:tracePt t="26479" x="4460875" y="5205413"/>
          <p14:tracePt t="26496" x="4591050" y="5251450"/>
          <p14:tracePt t="26512" x="4689475" y="5264150"/>
          <p14:tracePt t="26529" x="4741863" y="5270500"/>
          <p14:tracePt t="26546" x="4794250" y="5283200"/>
          <p14:tracePt t="26562" x="4872038" y="5303838"/>
          <p14:tracePt t="26579" x="5029200" y="5329238"/>
          <p14:tracePt t="26596" x="5133975" y="5335588"/>
          <p14:tracePt t="26612" x="5232400" y="5335588"/>
          <p14:tracePt t="26629" x="5316538" y="5335588"/>
          <p14:tracePt t="26646" x="5421313" y="5335588"/>
          <p14:tracePt t="26662" x="5538788" y="5322888"/>
          <p14:tracePt t="26679" x="5610225" y="5316538"/>
          <p14:tracePt t="26696" x="5656263" y="5316538"/>
          <p14:tracePt t="26712" x="5675313" y="5303838"/>
          <p14:tracePt t="26729" x="5681663" y="5283200"/>
          <p14:tracePt t="26746" x="5675313" y="5264150"/>
          <p14:tracePt t="26762" x="5630863" y="5205413"/>
          <p14:tracePt t="26779" x="5570538" y="5140325"/>
          <p14:tracePt t="27003" x="5570538" y="5146675"/>
          <p14:tracePt t="27011" x="5570538" y="5153025"/>
          <p14:tracePt t="27022" x="5570538" y="5159375"/>
          <p14:tracePt t="27029" x="5564188" y="5159375"/>
          <p14:tracePt t="27046" x="5551488" y="5159375"/>
          <p14:tracePt t="27062" x="5551488" y="5153025"/>
          <p14:tracePt t="27079" x="5532438" y="5140325"/>
          <p14:tracePt t="27096" x="5461000" y="5140325"/>
          <p14:tracePt t="27112" x="5381625" y="5140325"/>
          <p14:tracePt t="27129" x="5270500" y="5140325"/>
          <p14:tracePt t="27146" x="5146675" y="5127625"/>
          <p14:tracePt t="27162" x="5035550" y="5121275"/>
          <p14:tracePt t="27179" x="4899025" y="5121275"/>
          <p14:tracePt t="27196" x="4833938" y="5121275"/>
          <p14:tracePt t="27212" x="4781550" y="5121275"/>
          <p14:tracePt t="27229" x="4775200" y="5121275"/>
          <p14:tracePt t="27467" x="4781550" y="5121275"/>
          <p14:tracePt t="27683" x="4787900" y="5121275"/>
          <p14:tracePt t="27707" x="4787900" y="5113338"/>
          <p14:tracePt t="27731" x="4794250" y="5113338"/>
          <p14:tracePt t="27747" x="4800600" y="5113338"/>
          <p14:tracePt t="27748" x="4806950" y="5106988"/>
          <p14:tracePt t="27762" x="4819650" y="5100638"/>
          <p14:tracePt t="27779" x="4826000" y="5094288"/>
          <p14:tracePt t="27795" x="4833938" y="5094288"/>
          <p14:tracePt t="27859" x="4833938" y="5087938"/>
          <p14:tracePt t="27875" x="4833938" y="5081588"/>
          <p14:tracePt t="27883" x="4840288" y="5081588"/>
          <p14:tracePt t="27915" x="4840288" y="5075238"/>
          <p14:tracePt t="27979" x="4846638" y="5075238"/>
          <p14:tracePt t="27988" x="4846638" y="5068888"/>
          <p14:tracePt t="28003" x="4846638" y="5062538"/>
          <p14:tracePt t="28020" x="4846638" y="5054600"/>
          <p14:tracePt t="28028" x="4852988" y="5054600"/>
          <p14:tracePt t="28046" x="4852988" y="5048250"/>
          <p14:tracePt t="28046" x="4852988" y="5041900"/>
          <p14:tracePt t="28063" x="4859338" y="5041900"/>
          <p14:tracePt t="28080" x="4865688" y="5035550"/>
          <p14:tracePt t="28095" x="4872038" y="5029200"/>
          <p14:tracePt t="28112" x="4878388" y="5016500"/>
          <p14:tracePt t="28128" x="4884738" y="5003800"/>
          <p14:tracePt t="28268" x="4892675" y="5003800"/>
          <p14:tracePt t="28964" x="4899025" y="5003800"/>
          <p14:tracePt t="28988" x="4905375" y="5003800"/>
          <p14:tracePt t="29012" x="4911725" y="5003800"/>
          <p14:tracePt t="29020" x="4911725" y="5010150"/>
          <p14:tracePt t="29028" x="4918075" y="5010150"/>
          <p14:tracePt t="29036" x="4924425" y="5010150"/>
          <p14:tracePt t="29084" x="4930775" y="5010150"/>
          <p14:tracePt t="29108" x="4945063" y="5010150"/>
          <p14:tracePt t="29126" x="4951413" y="5010150"/>
          <p14:tracePt t="29132" x="4957763" y="5010150"/>
          <p14:tracePt t="29133" x="4964113" y="5010150"/>
          <p14:tracePt t="29146" x="4970463" y="5010150"/>
          <p14:tracePt t="29180" x="4976813" y="5010150"/>
          <p14:tracePt t="29196" x="4983163" y="5010150"/>
          <p14:tracePt t="29201" x="4989513" y="5010150"/>
          <p14:tracePt t="29260" x="4995863" y="5010150"/>
          <p14:tracePt t="29276" x="5003800" y="5010150"/>
          <p14:tracePt t="29292" x="5010150" y="5010150"/>
          <p14:tracePt t="29300" x="5016500" y="5010150"/>
          <p14:tracePt t="29301" x="5029200" y="5010150"/>
          <p14:tracePt t="29312" x="5048250" y="5010150"/>
          <p14:tracePt t="29329" x="5068888" y="5010150"/>
          <p14:tracePt t="29346" x="5106988" y="5010150"/>
          <p14:tracePt t="29362" x="5146675" y="5010150"/>
          <p14:tracePt t="29379" x="5192713" y="5010150"/>
          <p14:tracePt t="29396" x="5245100" y="5010150"/>
          <p14:tracePt t="29412" x="5251450" y="5010150"/>
          <p14:tracePt t="29429" x="5270500" y="5010150"/>
          <p14:tracePt t="29446" x="5283200" y="5010150"/>
          <p14:tracePt t="29462" x="5291138" y="5010150"/>
          <p14:tracePt t="29479" x="5303838" y="5010150"/>
          <p14:tracePt t="29596" x="5297488" y="5010150"/>
          <p14:tracePt t="29604" x="5291138" y="5010150"/>
          <p14:tracePt t="29612" x="5276850" y="5010150"/>
          <p14:tracePt t="29620" x="5251450" y="5010150"/>
          <p14:tracePt t="29629" x="5211763" y="5010150"/>
          <p14:tracePt t="29646" x="5192713" y="5010150"/>
          <p14:tracePt t="29662" x="5159375" y="5010150"/>
          <p14:tracePt t="29679" x="5106988" y="5010150"/>
          <p14:tracePt t="29695" x="5035550" y="5010150"/>
          <p14:tracePt t="29712" x="4976813" y="5010150"/>
          <p14:tracePt t="29729" x="4937125" y="5010150"/>
          <p14:tracePt t="29745" x="4899025" y="5010150"/>
          <p14:tracePt t="29762" x="4865688" y="5010150"/>
          <p14:tracePt t="29779" x="4846638" y="5003800"/>
          <p14:tracePt t="29796" x="4826000" y="5003800"/>
          <p14:tracePt t="29812" x="4806950" y="5003800"/>
          <p14:tracePt t="29829" x="4800600" y="5003800"/>
          <p14:tracePt t="29845" x="4794250" y="5003800"/>
          <p14:tracePt t="29862" x="4787900" y="5003800"/>
          <p14:tracePt t="29879" x="4781550" y="5003800"/>
          <p14:tracePt t="30044" x="4787900" y="5003800"/>
          <p14:tracePt t="30292" x="4794250" y="5003800"/>
          <p14:tracePt t="30580" x="4800600" y="5003800"/>
          <p14:tracePt t="30628" x="4806950" y="5003800"/>
          <p14:tracePt t="30652" x="4813300" y="5003800"/>
          <p14:tracePt t="30692" x="4819650" y="5003800"/>
          <p14:tracePt t="30708" x="4826000" y="5003800"/>
          <p14:tracePt t="30740" x="4833938" y="5003800"/>
          <p14:tracePt t="30772" x="4840288" y="5003800"/>
          <p14:tracePt t="30828" x="4846638" y="5003800"/>
          <p14:tracePt t="30852" x="4852988" y="5003800"/>
          <p14:tracePt t="30892" x="4859338" y="5003800"/>
          <p14:tracePt t="30900" x="4865688" y="5003800"/>
          <p14:tracePt t="30916" x="4872038" y="5003800"/>
          <p14:tracePt t="30932" x="4878388" y="5003800"/>
          <p14:tracePt t="30948" x="4884738" y="5003800"/>
          <p14:tracePt t="30950" x="4892675" y="5010150"/>
          <p14:tracePt t="30962" x="4899025" y="5010150"/>
          <p14:tracePt t="30978" x="4911725" y="5010150"/>
          <p14:tracePt t="30995" x="4924425" y="5010150"/>
          <p14:tracePt t="31012" x="4937125" y="5010150"/>
          <p14:tracePt t="31028" x="4951413" y="5010150"/>
          <p14:tracePt t="31045" x="4964113" y="5010150"/>
          <p14:tracePt t="31062" x="4976813" y="5010150"/>
          <p14:tracePt t="31078" x="4989513" y="5010150"/>
          <p14:tracePt t="31095" x="5010150" y="5010150"/>
          <p14:tracePt t="31112" x="5029200" y="5010150"/>
          <p14:tracePt t="31128" x="5054600" y="5003800"/>
          <p14:tracePt t="31145" x="5075238" y="4983163"/>
          <p14:tracePt t="31162" x="5106988" y="4970463"/>
          <p14:tracePt t="31178" x="5133975" y="4957763"/>
          <p14:tracePt t="31195" x="5165725" y="4945063"/>
          <p14:tracePt t="31212" x="5192713" y="4924425"/>
          <p14:tracePt t="31228" x="5205413" y="4911725"/>
          <p14:tracePt t="31245" x="5218113" y="4899025"/>
          <p14:tracePt t="31262" x="5224463" y="4878388"/>
          <p14:tracePt t="31278" x="5224463" y="4852988"/>
          <p14:tracePt t="31295" x="5224463" y="4826000"/>
          <p14:tracePt t="31312" x="5199063" y="4800600"/>
          <p14:tracePt t="31328" x="5173663" y="4775200"/>
          <p14:tracePt t="31345" x="5140325" y="4741863"/>
          <p14:tracePt t="31362" x="5100638" y="4702175"/>
          <p14:tracePt t="31378" x="5062538" y="4689475"/>
          <p14:tracePt t="31395" x="5010150" y="4676775"/>
          <p14:tracePt t="31411" x="4937125" y="4664075"/>
          <p14:tracePt t="31428" x="4892675" y="4664075"/>
          <p14:tracePt t="31445" x="4859338" y="4664075"/>
          <p14:tracePt t="31462" x="4826000" y="4664075"/>
          <p14:tracePt t="31478" x="4806950" y="4670425"/>
          <p14:tracePt t="31495" x="4787900" y="4689475"/>
          <p14:tracePt t="31512" x="4754563" y="4708525"/>
          <p14:tracePt t="31528" x="4716463" y="4741863"/>
          <p14:tracePt t="31545" x="4683125" y="4775200"/>
          <p14:tracePt t="31561" x="4656138" y="4806950"/>
          <p14:tracePt t="31578" x="4643438" y="4833938"/>
          <p14:tracePt t="31595" x="4630738" y="4859338"/>
          <p14:tracePt t="31611" x="4630738" y="4884738"/>
          <p14:tracePt t="31628" x="4630738" y="4911725"/>
          <p14:tracePt t="31645" x="4637088" y="4945063"/>
          <p14:tracePt t="31661" x="4664075" y="4964113"/>
          <p14:tracePt t="31678" x="4695825" y="4989513"/>
          <p14:tracePt t="31695" x="4729163" y="5010150"/>
          <p14:tracePt t="31711" x="4754563" y="5022850"/>
          <p14:tracePt t="31728" x="4806950" y="5029200"/>
          <p14:tracePt t="31745" x="4852988" y="5035550"/>
          <p14:tracePt t="31762" x="4911725" y="5035550"/>
          <p14:tracePt t="31778" x="4976813" y="5035550"/>
          <p14:tracePt t="31795" x="5035550" y="5035550"/>
          <p14:tracePt t="31811" x="5094288" y="5035550"/>
          <p14:tracePt t="31828" x="5113338" y="5035550"/>
          <p14:tracePt t="31845" x="5121275" y="5035550"/>
          <p14:tracePt t="31988" x="5133975" y="5035550"/>
          <p14:tracePt t="31996" x="5146675" y="5035550"/>
          <p14:tracePt t="32004" x="5173663" y="5035550"/>
          <p14:tracePt t="32013" x="5211763" y="5035550"/>
          <p14:tracePt t="32028" x="5283200" y="5035550"/>
          <p14:tracePt t="32045" x="5362575" y="5035550"/>
          <p14:tracePt t="32061" x="5434013" y="5035550"/>
          <p14:tracePt t="32078" x="5505450" y="5035550"/>
          <p14:tracePt t="32095" x="5564188" y="5035550"/>
          <p14:tracePt t="32111" x="5610225" y="5035550"/>
          <p14:tracePt t="32128" x="5637213" y="5035550"/>
          <p14:tracePt t="32145" x="5662613" y="5029200"/>
          <p14:tracePt t="32161" x="5675313" y="5029200"/>
          <p14:tracePt t="32178" x="5689600" y="5022850"/>
          <p14:tracePt t="32195" x="5695950" y="5016500"/>
          <p14:tracePt t="32211" x="5695950" y="5010150"/>
          <p14:tracePt t="32260" x="5689600" y="5010150"/>
          <p14:tracePt t="32268" x="5681663" y="5010150"/>
          <p14:tracePt t="32278" x="5675313" y="5010150"/>
          <p14:tracePt t="32278" x="5649913" y="5010150"/>
          <p14:tracePt t="32294" x="5603875" y="5016500"/>
          <p14:tracePt t="32311" x="5511800" y="5029200"/>
          <p14:tracePt t="32328" x="5414963" y="5029200"/>
          <p14:tracePt t="32345" x="5291138" y="5029200"/>
          <p14:tracePt t="32361" x="5180013" y="5029200"/>
          <p14:tracePt t="32378" x="5100638" y="5029200"/>
          <p14:tracePt t="32394" x="5075238" y="5029200"/>
          <p14:tracePt t="32411" x="5062538" y="5029200"/>
          <p14:tracePt t="32508" x="5068888" y="5029200"/>
          <p14:tracePt t="32516" x="5087938" y="5029200"/>
          <p14:tracePt t="32524" x="5113338" y="5029200"/>
          <p14:tracePt t="32532" x="5186363" y="5029200"/>
          <p14:tracePt t="32545" x="5264150" y="5029200"/>
          <p14:tracePt t="32561" x="5322888" y="5029200"/>
          <p14:tracePt t="32578" x="5349875" y="5029200"/>
          <p14:tracePt t="32780" x="5356225" y="5029200"/>
          <p14:tracePt t="33140" x="5362575" y="5029200"/>
          <p14:tracePt t="33148" x="5375275" y="5029200"/>
          <p14:tracePt t="33156" x="5394325" y="5029200"/>
          <p14:tracePt t="33164" x="5427663" y="5035550"/>
          <p14:tracePt t="33178" x="5480050" y="5041900"/>
          <p14:tracePt t="33194" x="5570538" y="5054600"/>
          <p14:tracePt t="33211" x="5668963" y="5062538"/>
          <p14:tracePt t="33227" x="5813425" y="5075238"/>
          <p14:tracePt t="33244" x="5891213" y="5075238"/>
          <p14:tracePt t="33261" x="5976938" y="5081588"/>
          <p14:tracePt t="33277" x="6067425" y="5081588"/>
          <p14:tracePt t="33294" x="6165850" y="5081588"/>
          <p14:tracePt t="33311" x="6249988" y="5081588"/>
          <p14:tracePt t="33327" x="6329363" y="5075238"/>
          <p14:tracePt t="33344" x="6375400" y="5075238"/>
          <p14:tracePt t="33361" x="6388100" y="5075238"/>
          <p14:tracePt t="33492" x="6381750" y="5075238"/>
          <p14:tracePt t="33500" x="6375400" y="5075238"/>
          <p14:tracePt t="33511" x="6367463" y="5075238"/>
          <p14:tracePt t="33516" x="6335713" y="5075238"/>
          <p14:tracePt t="33528" x="6289675" y="5075238"/>
          <p14:tracePt t="33544" x="6249988" y="5075238"/>
          <p14:tracePt t="33562" x="6197600" y="5075238"/>
          <p14:tracePt t="33578" x="6153150" y="5068888"/>
          <p14:tracePt t="33595" x="6119813" y="5054600"/>
          <p14:tracePt t="33612" x="6094413" y="5054600"/>
          <p14:tracePt t="33628" x="6088063" y="5054600"/>
          <p14:tracePt t="33757" x="6094413" y="5054600"/>
          <p14:tracePt t="33757" x="6100763" y="5054600"/>
          <p14:tracePt t="33778" x="6107113" y="5054600"/>
          <p14:tracePt t="33781" x="6126163" y="5048250"/>
          <p14:tracePt t="33795" x="6138863" y="5048250"/>
          <p14:tracePt t="33812" x="6159500" y="5048250"/>
          <p14:tracePt t="33828" x="6165850" y="5048250"/>
          <p14:tracePt t="36028" x="6172200" y="5048250"/>
          <p14:tracePt t="36036" x="6184900" y="5048250"/>
          <p14:tracePt t="36051" x="6211888" y="5048250"/>
          <p14:tracePt t="36051" x="6270625" y="5048250"/>
          <p14:tracePt t="36065" x="6323013" y="5048250"/>
          <p14:tracePt t="36076" x="6400800" y="5048250"/>
          <p14:tracePt t="36093" x="6472238" y="5054600"/>
          <p14:tracePt t="36110" x="6545263" y="5054600"/>
          <p14:tracePt t="36126" x="6610350" y="5054600"/>
          <p14:tracePt t="36143" x="6669088" y="5054600"/>
          <p14:tracePt t="36160" x="6721475" y="5054600"/>
          <p14:tracePt t="36176" x="6773863" y="5054600"/>
          <p14:tracePt t="36193" x="6811963" y="5054600"/>
          <p14:tracePt t="36210" x="6845300" y="5054600"/>
          <p14:tracePt t="36226" x="6858000" y="5048250"/>
          <p14:tracePt t="36243" x="6891338" y="5041900"/>
          <p14:tracePt t="36260" x="6923088" y="5022850"/>
          <p14:tracePt t="36276" x="6942138" y="5003800"/>
          <p14:tracePt t="36293" x="6962775" y="4995863"/>
          <p14:tracePt t="36310" x="6988175" y="4976813"/>
          <p14:tracePt t="36326" x="7008813" y="4951413"/>
          <p14:tracePt t="36343" x="7008813" y="4937125"/>
          <p14:tracePt t="36360" x="7008813" y="4911725"/>
          <p14:tracePt t="36376" x="7008813" y="4872038"/>
          <p14:tracePt t="36393" x="7008813" y="4840288"/>
          <p14:tracePt t="36410" x="7002463" y="4819650"/>
          <p14:tracePt t="36426" x="6981825" y="4794250"/>
          <p14:tracePt t="36443" x="6923088" y="4760913"/>
          <p14:tracePt t="36460" x="6792913" y="4716463"/>
          <p14:tracePt t="36476" x="6688138" y="4708525"/>
          <p14:tracePt t="36493" x="6557963" y="4708525"/>
          <p14:tracePt t="36510" x="6419850" y="4708525"/>
          <p14:tracePt t="36526" x="6289675" y="4735513"/>
          <p14:tracePt t="36543" x="6172200" y="4781550"/>
          <p14:tracePt t="36560" x="6088063" y="4826000"/>
          <p14:tracePt t="36576" x="6042025" y="4859338"/>
          <p14:tracePt t="36593" x="6002338" y="4918075"/>
          <p14:tracePt t="36610" x="5976938" y="4957763"/>
          <p14:tracePt t="36626" x="5976938" y="5022850"/>
          <p14:tracePt t="36643" x="5976938" y="5068888"/>
          <p14:tracePt t="36659" x="6021388" y="5127625"/>
          <p14:tracePt t="36676" x="6035675" y="5153025"/>
          <p14:tracePt t="36693" x="6048375" y="5159375"/>
          <p14:tracePt t="36709" x="6054725" y="5165725"/>
          <p14:tracePt t="36748" x="6061075" y="5165725"/>
          <p14:tracePt t="36812" x="6054725" y="5165725"/>
          <p14:tracePt t="36844" x="6054725" y="5159375"/>
          <p14:tracePt t="36924" x="6061075" y="5153025"/>
          <p14:tracePt t="36932" x="6073775" y="5146675"/>
          <p14:tracePt t="36940" x="6080125" y="5140325"/>
          <p14:tracePt t="36948" x="6094413" y="5140325"/>
          <p14:tracePt t="36959" x="6113463" y="5140325"/>
          <p14:tracePt t="36960" x="6146800" y="5133975"/>
          <p14:tracePt t="36976" x="6172200" y="5127625"/>
          <p14:tracePt t="36993" x="6197600" y="5127625"/>
          <p14:tracePt t="37009" x="6205538" y="5127625"/>
          <p14:tracePt t="37026" x="6211888" y="5127625"/>
          <p14:tracePt t="37043" x="6218238" y="5127625"/>
          <p14:tracePt t="37059" x="6243638" y="5113338"/>
          <p14:tracePt t="37076" x="6264275" y="5094288"/>
          <p14:tracePt t="37093" x="6289675" y="5068888"/>
          <p14:tracePt t="37109" x="6302375" y="5041900"/>
          <p14:tracePt t="37126" x="6308725" y="5010150"/>
          <p14:tracePt t="37143" x="6308725" y="4970463"/>
          <p14:tracePt t="37159" x="6308725" y="4924425"/>
          <p14:tracePt t="37176" x="6289675" y="4892675"/>
          <p14:tracePt t="37193" x="6276975" y="4859338"/>
          <p14:tracePt t="37209" x="6249988" y="4826000"/>
          <p14:tracePt t="37226" x="6224588" y="4806950"/>
          <p14:tracePt t="37242" x="6197600" y="4800600"/>
          <p14:tracePt t="37259" x="6146800" y="4800600"/>
          <p14:tracePt t="37276" x="6107113" y="4800600"/>
          <p14:tracePt t="37293" x="6061075" y="4833938"/>
          <p14:tracePt t="37309" x="6008688" y="4878388"/>
          <p14:tracePt t="37326" x="5969000" y="4918075"/>
          <p14:tracePt t="37342" x="5949950" y="4957763"/>
          <p14:tracePt t="37359" x="5949950" y="4995863"/>
          <p14:tracePt t="37376" x="5969000" y="5029200"/>
          <p14:tracePt t="37394" x="5995988" y="5054600"/>
          <p14:tracePt t="37410" x="6048375" y="5068888"/>
          <p14:tracePt t="37427" x="6113463" y="5081588"/>
          <p14:tracePt t="37443" x="6178550" y="5081588"/>
          <p14:tracePt t="37460" x="6256338" y="5075238"/>
          <p14:tracePt t="37477" x="6276975" y="5062538"/>
          <p14:tracePt t="37493" x="6283325" y="5041900"/>
          <p14:tracePt t="37511" x="6283325" y="5022850"/>
          <p14:tracePt t="37527" x="6276975" y="4983163"/>
          <p14:tracePt t="37544" x="6264275" y="4951413"/>
          <p14:tracePt t="37560" x="6243638" y="4930775"/>
          <p14:tracePt t="37577" x="6237288" y="4930775"/>
          <p14:tracePt t="37594" x="6237288" y="4924425"/>
          <p14:tracePt t="37637" x="6237288" y="4930775"/>
          <p14:tracePt t="38548" x="6237288" y="4937125"/>
          <p14:tracePt t="38556" x="6230938" y="4945063"/>
          <p14:tracePt t="38564" x="6230938" y="4951413"/>
          <p14:tracePt t="38572" x="6230938" y="4964113"/>
          <p14:tracePt t="38576" x="6224588" y="4983163"/>
          <p14:tracePt t="38592" x="6211888" y="5016500"/>
          <p14:tracePt t="38609" x="6205538" y="5062538"/>
          <p14:tracePt t="38625" x="6184900" y="5106988"/>
          <p14:tracePt t="38642" x="6165850" y="5146675"/>
          <p14:tracePt t="38659" x="6126163" y="5199063"/>
          <p14:tracePt t="38676" x="6035675" y="5291138"/>
          <p14:tracePt t="38692" x="5956300" y="5362575"/>
          <p14:tracePt t="38709" x="5832475" y="5414963"/>
          <p14:tracePt t="38725" x="5734050" y="5461000"/>
          <p14:tracePt t="38742" x="5630863" y="5492750"/>
          <p14:tracePt t="38759" x="5526088" y="5492750"/>
          <p14:tracePt t="38775" x="5414963" y="5480050"/>
          <p14:tracePt t="38792" x="5283200" y="5461000"/>
          <p14:tracePt t="38809" x="5165725" y="5461000"/>
          <p14:tracePt t="38825" x="5081588" y="5453063"/>
          <p14:tracePt t="38842" x="5035550" y="5453063"/>
          <p14:tracePt t="38859" x="5003800" y="5453063"/>
          <p14:tracePt t="38875" x="4995863" y="5453063"/>
          <p14:tracePt t="38940" x="5003800" y="5453063"/>
          <p14:tracePt t="38948" x="5016500" y="5453063"/>
          <p14:tracePt t="38956" x="5035550" y="5453063"/>
          <p14:tracePt t="38964" x="5075238" y="5453063"/>
          <p14:tracePt t="38976" x="5113338" y="5453063"/>
          <p14:tracePt t="38993" x="5146675" y="5453063"/>
          <p14:tracePt t="39010" x="5180013" y="5453063"/>
          <p14:tracePt t="39026" x="5192713" y="5461000"/>
          <p14:tracePt t="39043" x="5199063" y="5461000"/>
          <p14:tracePt t="39117" x="5186363" y="5461000"/>
          <p14:tracePt t="39125" x="5173663" y="5461000"/>
          <p14:tracePt t="39133" x="5146675" y="5461000"/>
          <p14:tracePt t="39143" x="5113338" y="5453063"/>
          <p14:tracePt t="39143" x="5016500" y="5446713"/>
          <p14:tracePt t="39159" x="4884738" y="5440363"/>
          <p14:tracePt t="39176" x="4729163" y="5440363"/>
          <p14:tracePt t="39193" x="4597400" y="5446713"/>
          <p14:tracePt t="39209" x="4473575" y="5461000"/>
          <p14:tracePt t="39226" x="4349750" y="5480050"/>
          <p14:tracePt t="39243" x="4251325" y="5486400"/>
          <p14:tracePt t="39259" x="4154488" y="5486400"/>
          <p14:tracePt t="39276" x="3970338" y="5473700"/>
          <p14:tracePt t="39293" x="3821113" y="5473700"/>
          <p14:tracePt t="39309" x="3651250" y="5473700"/>
          <p14:tracePt t="39326" x="3403600" y="5473700"/>
          <p14:tracePt t="39343" x="3036888" y="5453063"/>
          <p14:tracePt t="39359" x="2644775" y="5446713"/>
          <p14:tracePt t="39376" x="2298700" y="5434013"/>
          <p14:tracePt t="39393" x="2090738" y="5434013"/>
          <p14:tracePt t="39409" x="1920875" y="5434013"/>
          <p14:tracePt t="39426" x="1763713" y="5434013"/>
          <p14:tracePt t="39443" x="1612900" y="5434013"/>
          <p14:tracePt t="39459" x="1482725" y="5434013"/>
          <p14:tracePt t="39476" x="1300163" y="5434013"/>
          <p14:tracePt t="39493" x="1195388" y="5434013"/>
          <p14:tracePt t="39509" x="1096963" y="5446713"/>
          <p14:tracePt t="39526" x="1019175" y="5461000"/>
          <p14:tracePt t="39543" x="960438" y="5480050"/>
          <p14:tracePt t="39559" x="927100" y="5473700"/>
          <p14:tracePt t="39576" x="895350" y="5473700"/>
          <p14:tracePt t="39593" x="849313" y="5480050"/>
          <p14:tracePt t="39609" x="784225" y="5480050"/>
          <p14:tracePt t="39626" x="719138" y="5480050"/>
          <p14:tracePt t="39643" x="646113" y="5486400"/>
          <p14:tracePt t="39659" x="555625" y="5492750"/>
          <p14:tracePt t="39676" x="476250" y="5492750"/>
          <p14:tracePt t="39693" x="450850" y="5492750"/>
          <p14:tracePt t="39709" x="438150" y="5492750"/>
          <p14:tracePt t="39869" x="444500" y="5492750"/>
          <p14:tracePt t="39877" x="450850" y="5492750"/>
          <p14:tracePt t="39885" x="509588" y="5499100"/>
          <p14:tracePt t="39893" x="608013" y="5505450"/>
          <p14:tracePt t="39909" x="725488" y="5505450"/>
          <p14:tracePt t="39926" x="849313" y="5505450"/>
          <p14:tracePt t="39942" x="973138" y="5505450"/>
          <p14:tracePt t="39959" x="1103313" y="5511800"/>
          <p14:tracePt t="39976" x="1287463" y="5519738"/>
          <p14:tracePt t="39992" x="1455738" y="5519738"/>
          <p14:tracePt t="40009" x="1625600" y="5519738"/>
          <p14:tracePt t="40026" x="1795463" y="5519738"/>
          <p14:tracePt t="40042" x="1946275" y="5519738"/>
          <p14:tracePt t="40059" x="2135188" y="5519738"/>
          <p14:tracePt t="40076" x="2363788" y="5519738"/>
          <p14:tracePt t="40092" x="2690813" y="5526088"/>
          <p14:tracePt t="40109" x="2841625" y="5526088"/>
          <p14:tracePt t="40126" x="3005138" y="5532438"/>
          <p14:tracePt t="40142" x="3135313" y="5532438"/>
          <p14:tracePt t="40159" x="3252788" y="5532438"/>
          <p14:tracePt t="40176" x="3357563" y="5532438"/>
          <p14:tracePt t="40192" x="3448050" y="5532438"/>
          <p14:tracePt t="40209" x="3533775" y="5532438"/>
          <p14:tracePt t="40226" x="3632200" y="5532438"/>
          <p14:tracePt t="40242" x="3735388" y="5538788"/>
          <p14:tracePt t="40259" x="3860800" y="5538788"/>
          <p14:tracePt t="40276" x="3984625" y="5538788"/>
          <p14:tracePt t="40292" x="4198938" y="5538788"/>
          <p14:tracePt t="40309" x="4343400" y="5538788"/>
          <p14:tracePt t="40326" x="4525963" y="5538788"/>
          <p14:tracePt t="40342" x="4708525" y="5538788"/>
          <p14:tracePt t="40359" x="4892675" y="5538788"/>
          <p14:tracePt t="40376" x="5003800" y="5538788"/>
          <p14:tracePt t="40392" x="5087938" y="5538788"/>
          <p14:tracePt t="40409" x="5133975" y="5538788"/>
          <p14:tracePt t="40426" x="5165725" y="5538788"/>
          <p14:tracePt t="40765" x="5165725" y="5532438"/>
          <p14:tracePt t="40774" x="5180013" y="5526088"/>
          <p14:tracePt t="40781" x="5180013" y="5519738"/>
          <p14:tracePt t="40785" x="5192713" y="5505450"/>
          <p14:tracePt t="40792" x="5224463" y="5467350"/>
          <p14:tracePt t="40809" x="5251450" y="5427663"/>
          <p14:tracePt t="40826" x="5264150" y="5387975"/>
          <p14:tracePt t="40842" x="5276850" y="5349875"/>
          <p14:tracePt t="40859" x="5276850" y="5316538"/>
          <p14:tracePt t="40875" x="5264150" y="5276850"/>
          <p14:tracePt t="40892" x="5224463" y="5232400"/>
          <p14:tracePt t="40909" x="5192713" y="5192713"/>
          <p14:tracePt t="40926" x="5159375" y="5165725"/>
          <p14:tracePt t="40942" x="5127625" y="5146675"/>
          <p14:tracePt t="40959" x="5106988" y="5133975"/>
          <p14:tracePt t="40975" x="5081588" y="5133975"/>
          <p14:tracePt t="40992" x="5048250" y="5133975"/>
          <p14:tracePt t="41009" x="5022850" y="5133975"/>
          <p14:tracePt t="41025" x="4989513" y="5146675"/>
          <p14:tracePt t="41042" x="4945063" y="5173663"/>
          <p14:tracePt t="41059" x="4899025" y="5232400"/>
          <p14:tracePt t="41075" x="4846638" y="5303838"/>
          <p14:tracePt t="41092" x="4826000" y="5414963"/>
          <p14:tracePt t="41109" x="4826000" y="5461000"/>
          <p14:tracePt t="41126" x="4852988" y="5499100"/>
          <p14:tracePt t="41142" x="4924425" y="5538788"/>
          <p14:tracePt t="41159" x="4989513" y="5545138"/>
          <p14:tracePt t="41175" x="5068888" y="5545138"/>
          <p14:tracePt t="41192" x="5127625" y="5545138"/>
          <p14:tracePt t="41209" x="5173663" y="5532438"/>
          <p14:tracePt t="41225" x="5199063" y="5505450"/>
          <p14:tracePt t="41242" x="5205413" y="5480050"/>
          <p14:tracePt t="41259" x="5205413" y="5453063"/>
          <p14:tracePt t="41275" x="5186363" y="5434013"/>
          <p14:tracePt t="41341" x="5180013" y="5434013"/>
          <p14:tracePt t="41517" x="5186363" y="5434013"/>
          <p14:tracePt t="41541" x="5192713" y="5440363"/>
          <p14:tracePt t="41556" x="5205413" y="5440363"/>
          <p14:tracePt t="41732" x="5211763" y="5440363"/>
          <p14:tracePt t="41740" x="5232400" y="5440363"/>
          <p14:tracePt t="41748" x="5257800" y="5446713"/>
          <p14:tracePt t="41757" x="5291138" y="5446713"/>
          <p14:tracePt t="41764" x="5349875" y="5446713"/>
          <p14:tracePt t="41775" x="5402263" y="5461000"/>
          <p14:tracePt t="41792" x="5486400" y="5467350"/>
          <p14:tracePt t="41808" x="5570538" y="5480050"/>
          <p14:tracePt t="41825" x="5668963" y="5486400"/>
          <p14:tracePt t="41842" x="5767388" y="5486400"/>
          <p14:tracePt t="41858" x="5859463" y="5486400"/>
          <p14:tracePt t="41875" x="5943600" y="5486400"/>
          <p14:tracePt t="41892" x="6042025" y="5486400"/>
          <p14:tracePt t="41892" x="6094413" y="5486400"/>
          <p14:tracePt t="41909" x="6184900" y="5473700"/>
          <p14:tracePt t="41925" x="6264275" y="5453063"/>
          <p14:tracePt t="41942" x="6335713" y="5446713"/>
          <p14:tracePt t="41958" x="6413500" y="5446713"/>
          <p14:tracePt t="41975" x="6484938" y="5446713"/>
          <p14:tracePt t="41992" x="6551613" y="5446713"/>
          <p14:tracePt t="42008" x="6629400" y="5446713"/>
          <p14:tracePt t="42025" x="6681788" y="5446713"/>
          <p14:tracePt t="42042" x="6707188" y="5446713"/>
          <p14:tracePt t="42058" x="6721475" y="5446713"/>
          <p14:tracePt t="42164" x="6713538" y="5446713"/>
          <p14:tracePt t="42171" x="6707188" y="5446713"/>
          <p14:tracePt t="42175" x="6700838" y="5446713"/>
          <p14:tracePt t="42192" x="6694488" y="5446713"/>
          <p14:tracePt t="42208" x="6688138" y="5446713"/>
          <p14:tracePt t="42225" x="6681788" y="5446713"/>
          <p14:tracePt t="42242" x="6662738" y="5446713"/>
          <p14:tracePt t="42258" x="6629400" y="5446713"/>
          <p14:tracePt t="42275" x="6551613" y="5446713"/>
          <p14:tracePt t="42291" x="6446838" y="5446713"/>
          <p14:tracePt t="42308" x="6289675" y="5446713"/>
          <p14:tracePt t="42325" x="6205538" y="5446713"/>
          <p14:tracePt t="42342" x="6138863" y="5446713"/>
          <p14:tracePt t="42358" x="6126163" y="5453063"/>
          <p14:tracePt t="42452" x="6126163" y="5446713"/>
          <p14:tracePt t="42460" x="6132513" y="5446713"/>
          <p14:tracePt t="42468" x="6132513" y="5440363"/>
          <p14:tracePt t="42476" x="6146800" y="5434013"/>
          <p14:tracePt t="42491" x="6165850" y="5427663"/>
          <p14:tracePt t="42508" x="6184900" y="5427663"/>
          <p14:tracePt t="42525" x="6197600" y="5421313"/>
          <p14:tracePt t="42541" x="6211888" y="5402263"/>
          <p14:tracePt t="42558" x="6230938" y="5387975"/>
          <p14:tracePt t="42575" x="6249988" y="5349875"/>
          <p14:tracePt t="42591" x="6264275" y="5329238"/>
          <p14:tracePt t="42608" x="6283325" y="5297488"/>
          <p14:tracePt t="42625" x="6289675" y="5276850"/>
          <p14:tracePt t="42642" x="6289675" y="5238750"/>
          <p14:tracePt t="42658" x="6289675" y="5205413"/>
          <p14:tracePt t="42675" x="6289675" y="5173663"/>
          <p14:tracePt t="42691" x="6276975" y="5159375"/>
          <p14:tracePt t="42708" x="6264275" y="5133975"/>
          <p14:tracePt t="42725" x="6243638" y="5121275"/>
          <p14:tracePt t="42741" x="6237288" y="5113338"/>
          <p14:tracePt t="42758" x="6224588" y="5106988"/>
          <p14:tracePt t="42775" x="6211888" y="5106988"/>
          <p14:tracePt t="42791" x="6191250" y="5106988"/>
          <p14:tracePt t="42808" x="6178550" y="5113338"/>
          <p14:tracePt t="42825" x="6146800" y="5133975"/>
          <p14:tracePt t="42841" x="6107113" y="5173663"/>
          <p14:tracePt t="42858" x="6067425" y="5218113"/>
          <p14:tracePt t="42875" x="6048375" y="5251450"/>
          <p14:tracePt t="42892" x="6048375" y="5276850"/>
          <p14:tracePt t="42908" x="6054725" y="5322888"/>
          <p14:tracePt t="42925" x="6067425" y="5349875"/>
          <p14:tracePt t="42941" x="6094413" y="5375275"/>
          <p14:tracePt t="42958" x="6126163" y="5402263"/>
          <p14:tracePt t="42975" x="6172200" y="5434013"/>
          <p14:tracePt t="42991" x="6218238" y="5467350"/>
          <p14:tracePt t="43008" x="6256338" y="5486400"/>
          <p14:tracePt t="43025" x="6302375" y="5505450"/>
          <p14:tracePt t="43041" x="6342063" y="5505450"/>
          <p14:tracePt t="43058" x="6375400" y="5505450"/>
          <p14:tracePt t="43075" x="6394450" y="5505450"/>
          <p14:tracePt t="43091" x="6419850" y="5480050"/>
          <p14:tracePt t="43108" x="6440488" y="5421313"/>
          <p14:tracePt t="43125" x="6440488" y="5394325"/>
          <p14:tracePt t="43142" x="6426200" y="5362575"/>
          <p14:tracePt t="43158" x="6407150" y="5335588"/>
          <p14:tracePt t="43175" x="6381750" y="5316538"/>
          <p14:tracePt t="43191" x="6335713" y="5310188"/>
          <p14:tracePt t="43208" x="6296025" y="5310188"/>
          <p14:tracePt t="43224" x="6256338" y="5322888"/>
          <p14:tracePt t="43241" x="6211888" y="5356225"/>
          <p14:tracePt t="43258" x="6165850" y="5394325"/>
          <p14:tracePt t="43274" x="6153150" y="5440363"/>
          <p14:tracePt t="43291" x="6146800" y="5467350"/>
          <p14:tracePt t="43308" x="6146800" y="5511800"/>
          <p14:tracePt t="43325" x="6146800" y="5532438"/>
          <p14:tracePt t="43341" x="6153150" y="5551488"/>
          <p14:tracePt t="43358" x="6159500" y="5564188"/>
          <p14:tracePt t="43374" x="6159500" y="5584825"/>
          <p14:tracePt t="43391" x="6159500" y="5597525"/>
          <p14:tracePt t="43408" x="6153150" y="5603875"/>
          <p14:tracePt t="43424" x="6146800" y="5603875"/>
          <p14:tracePt t="43460" x="6138863" y="5610225"/>
          <p14:tracePt t="43477" x="6132513" y="5610225"/>
          <p14:tracePt t="43484" x="6113463" y="5616575"/>
          <p14:tracePt t="43494" x="6100763" y="5616575"/>
          <p14:tracePt t="43508" x="6067425" y="5616575"/>
          <p14:tracePt t="43525" x="6048375" y="5616575"/>
          <p14:tracePt t="43541" x="6008688" y="5616575"/>
          <p14:tracePt t="43558" x="5969000" y="5616575"/>
          <p14:tracePt t="43574" x="5918200" y="5616575"/>
          <p14:tracePt t="43591" x="5878513" y="5616575"/>
          <p14:tracePt t="43608" x="5832475" y="5616575"/>
          <p14:tracePt t="43624" x="5813425" y="5616575"/>
          <p14:tracePt t="43641" x="5807075" y="5616575"/>
          <p14:tracePt t="43772" x="5807075" y="5610225"/>
          <p14:tracePt t="43780" x="5813425" y="5603875"/>
          <p14:tracePt t="43794" x="5832475" y="5597525"/>
          <p14:tracePt t="43794" x="5884863" y="5564188"/>
          <p14:tracePt t="43808" x="5962650" y="5545138"/>
          <p14:tracePt t="43824" x="6035675" y="5526088"/>
          <p14:tracePt t="43841" x="6088063" y="5519738"/>
          <p14:tracePt t="43858" x="6094413" y="5519738"/>
          <p14:tracePt t="43900" x="6088063" y="5519738"/>
          <p14:tracePt t="43948" x="6080125" y="5519738"/>
          <p14:tracePt t="43961" x="6067425" y="5519738"/>
          <p14:tracePt t="43961" x="6021388" y="5519738"/>
          <p14:tracePt t="43974" x="5956300" y="5519738"/>
          <p14:tracePt t="43991" x="5884863" y="5519738"/>
          <p14:tracePt t="44008" x="5807075" y="5519738"/>
          <p14:tracePt t="44024" x="5727700" y="5519738"/>
          <p14:tracePt t="44041" x="5656263" y="5519738"/>
          <p14:tracePt t="44058" x="5610225" y="5519738"/>
          <p14:tracePt t="44074" x="5584825" y="5519738"/>
          <p14:tracePt t="44196" x="5597525" y="5519738"/>
          <p14:tracePt t="44204" x="5610225" y="5519738"/>
          <p14:tracePt t="44212" x="5656263" y="5519738"/>
          <p14:tracePt t="44224" x="5695950" y="5519738"/>
          <p14:tracePt t="44241" x="5708650" y="5519738"/>
          <p14:tracePt t="44300" x="5702300" y="5519738"/>
          <p14:tracePt t="44308" x="5695950" y="5519738"/>
          <p14:tracePt t="44324" x="5689600" y="5519738"/>
          <p14:tracePt t="44324" x="5656263" y="5519738"/>
          <p14:tracePt t="44341" x="5610225" y="5519738"/>
          <p14:tracePt t="44357" x="5526088" y="5511800"/>
          <p14:tracePt t="44374" x="5427663" y="5473700"/>
          <p14:tracePt t="44391" x="5335588" y="5453063"/>
          <p14:tracePt t="44407" x="5270500" y="5446713"/>
          <p14:tracePt t="44424" x="5224463" y="5434013"/>
          <p14:tracePt t="44441" x="5165725" y="5427663"/>
          <p14:tracePt t="44457" x="5127625" y="5427663"/>
          <p14:tracePt t="44474" x="5100638" y="5421313"/>
          <p14:tracePt t="44491" x="5068888" y="5421313"/>
          <p14:tracePt t="44507" x="5041900" y="5421313"/>
          <p14:tracePt t="44524" x="5016500" y="5421313"/>
          <p14:tracePt t="44541" x="5003800" y="5421313"/>
          <p14:tracePt t="44557" x="4995863" y="5421313"/>
          <p14:tracePt t="44892" x="5003800" y="5421313"/>
          <p14:tracePt t="44900" x="5010150" y="5421313"/>
          <p14:tracePt t="44908" x="5022850" y="5421313"/>
          <p14:tracePt t="44912" x="5048250" y="5421313"/>
          <p14:tracePt t="44924" x="5232400" y="5427663"/>
          <p14:tracePt t="44941" x="5387975" y="5427663"/>
          <p14:tracePt t="44957" x="5551488" y="5434013"/>
          <p14:tracePt t="44974" x="5702300" y="5440363"/>
          <p14:tracePt t="44990" x="5832475" y="5446713"/>
          <p14:tracePt t="45007" x="5943600" y="5461000"/>
          <p14:tracePt t="45024" x="6042025" y="5461000"/>
          <p14:tracePt t="45040" x="6113463" y="5461000"/>
          <p14:tracePt t="45057" x="6165850" y="5461000"/>
          <p14:tracePt t="45074" x="6211888" y="5461000"/>
          <p14:tracePt t="45090" x="6237288" y="5461000"/>
          <p14:tracePt t="45107" x="6237288" y="5453063"/>
          <p14:tracePt t="45212" x="6243638" y="5453063"/>
          <p14:tracePt t="45220" x="6249988" y="5461000"/>
          <p14:tracePt t="45228" x="6256338" y="5461000"/>
          <p14:tracePt t="45239" x="6270625" y="5461000"/>
          <p14:tracePt t="45246" x="6276975" y="5467350"/>
          <p14:tracePt t="45257" x="6308725" y="5467350"/>
          <p14:tracePt t="45274" x="6354763" y="5480050"/>
          <p14:tracePt t="45290" x="6407150" y="5486400"/>
          <p14:tracePt t="45307" x="6465888" y="5499100"/>
          <p14:tracePt t="45324" x="6564313" y="5505450"/>
          <p14:tracePt t="45340" x="6610350" y="5505450"/>
          <p14:tracePt t="45357" x="6654800" y="5505450"/>
          <p14:tracePt t="45374" x="6694488" y="5505450"/>
          <p14:tracePt t="45390" x="6740525" y="5505450"/>
          <p14:tracePt t="45407" x="6799263" y="5505450"/>
          <p14:tracePt t="45424" x="6870700" y="5505450"/>
          <p14:tracePt t="45440" x="6975475" y="5505450"/>
          <p14:tracePt t="45457" x="7073900" y="5505450"/>
          <p14:tracePt t="45474" x="7178675" y="5505450"/>
          <p14:tracePt t="45490" x="7281863" y="5505450"/>
          <p14:tracePt t="45507" x="7354888" y="5505450"/>
          <p14:tracePt t="45524" x="7426325" y="5461000"/>
          <p14:tracePt t="45540" x="7466013" y="5427663"/>
          <p14:tracePt t="45557" x="7485063" y="5381625"/>
          <p14:tracePt t="45574" x="7485063" y="5341938"/>
          <p14:tracePt t="45590" x="7459663" y="5291138"/>
          <p14:tracePt t="45607" x="7399338" y="5224463"/>
          <p14:tracePt t="45624" x="7321550" y="5153025"/>
          <p14:tracePt t="45640" x="7243763" y="5094288"/>
          <p14:tracePt t="45657" x="7158038" y="5062538"/>
          <p14:tracePt t="45674" x="7046913" y="5022850"/>
          <p14:tracePt t="45690" x="6942138" y="5016500"/>
          <p14:tracePt t="45707" x="6818313" y="5010150"/>
          <p14:tracePt t="45724" x="6688138" y="5022850"/>
          <p14:tracePt t="45740" x="6465888" y="5100638"/>
          <p14:tracePt t="45757" x="6354763" y="5186363"/>
          <p14:tracePt t="45774" x="6276975" y="5251450"/>
          <p14:tracePt t="45790" x="6224588" y="5310188"/>
          <p14:tracePt t="45807" x="6205538" y="5341938"/>
          <p14:tracePt t="45823" x="6197600" y="5387975"/>
          <p14:tracePt t="45840" x="6197600" y="5446713"/>
          <p14:tracePt t="45857" x="6218238" y="5492750"/>
          <p14:tracePt t="45874" x="6256338" y="5545138"/>
          <p14:tracePt t="45890" x="6316663" y="5597525"/>
          <p14:tracePt t="45907" x="6426200" y="5622925"/>
          <p14:tracePt t="45924" x="6545263" y="5668963"/>
          <p14:tracePt t="45924" x="6616700" y="5675313"/>
          <p14:tracePt t="45940" x="6740525" y="5689600"/>
          <p14:tracePt t="45957" x="6824663" y="5689600"/>
          <p14:tracePt t="45973" x="6858000" y="5695950"/>
          <p14:tracePt t="45990" x="6864350" y="5695950"/>
          <p14:tracePt t="46284" x="6858000" y="5695950"/>
          <p14:tracePt t="46300" x="6845300" y="5695950"/>
          <p14:tracePt t="46308" x="6832600" y="5695950"/>
          <p14:tracePt t="46316" x="6805613" y="5689600"/>
          <p14:tracePt t="46324" x="6721475" y="5675313"/>
          <p14:tracePt t="46324" x="6688138" y="5662613"/>
          <p14:tracePt t="46340" x="6551613" y="5616575"/>
          <p14:tracePt t="46357" x="6434138" y="5591175"/>
          <p14:tracePt t="46373" x="6342063" y="5564188"/>
          <p14:tracePt t="46390" x="6264275" y="5532438"/>
          <p14:tracePt t="46407" x="6218238" y="5505450"/>
          <p14:tracePt t="46423" x="6211888" y="5499100"/>
          <p14:tracePt t="46440" x="6205538" y="5492750"/>
          <p14:tracePt t="46457" x="6205538" y="5473700"/>
          <p14:tracePt t="46473" x="6205538" y="5446713"/>
          <p14:tracePt t="46490" x="6205538" y="5440363"/>
          <p14:tracePt t="46507" x="6205538" y="5434013"/>
          <p14:tracePt t="46724" x="6211888" y="5434013"/>
          <p14:tracePt t="46748" x="6218238" y="5434013"/>
          <p14:tracePt t="46772" x="6224588" y="5434013"/>
          <p14:tracePt t="46804" x="6230938" y="5434013"/>
          <p14:tracePt t="46812" x="6237288" y="5434013"/>
          <p14:tracePt t="46836" x="6237288" y="5440363"/>
          <p14:tracePt t="46847" x="6243638" y="5440363"/>
          <p14:tracePt t="46860" x="6249988" y="5440363"/>
          <p14:tracePt t="46868" x="6256338" y="5440363"/>
          <p14:tracePt t="46876" x="6264275" y="5440363"/>
          <p14:tracePt t="46890" x="6270625" y="5440363"/>
          <p14:tracePt t="46907" x="6283325" y="5446713"/>
          <p14:tracePt t="46940" x="6289675" y="5446713"/>
          <p14:tracePt t="49464" x="0" y="0"/>
        </p14:tracePtLst>
      </p14:laserTraceLst>
    </p:ext>
  </p:extLst>
</p:sld>
</file>

<file path=ppt/theme/theme1.xml><?xml version="1.0" encoding="utf-8"?>
<a:theme xmlns:a="http://schemas.openxmlformats.org/drawingml/2006/main" name="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6612</TotalTime>
  <Words>563</Words>
  <Application>Microsoft Office PowerPoint</Application>
  <PresentationFormat>On-screen Show (4:3)</PresentationFormat>
  <Paragraphs>98</Paragraphs>
  <Slides>10</Slides>
  <Notes>0</Notes>
  <HiddenSlides>0</HiddenSlides>
  <MMClips>10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Title Page</vt:lpstr>
      <vt:lpstr>Office Theme</vt:lpstr>
      <vt:lpstr>2_Office Theme</vt:lpstr>
      <vt:lpstr>1_Office Theme</vt:lpstr>
      <vt:lpstr>3_Office Theme</vt:lpstr>
      <vt:lpstr>Nested Loops</vt:lpstr>
      <vt:lpstr>Nested Loops</vt:lpstr>
      <vt:lpstr>section_8/PowerTable.java</vt:lpstr>
      <vt:lpstr>section_8/PowerTable.java</vt:lpstr>
      <vt:lpstr>Self Check 6.37</vt:lpstr>
      <vt:lpstr>Self Check 6.40</vt:lpstr>
      <vt:lpstr>Self Check 6.41</vt:lpstr>
      <vt:lpstr>Nested Loop Examples</vt:lpstr>
      <vt:lpstr>Application: Random Numbers and Simulations</vt:lpstr>
      <vt:lpstr>Application: Random Numbers and Simulations</vt:lpstr>
    </vt:vector>
  </TitlesOfParts>
  <Company>Acadia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Rick Giles</dc:creator>
  <cp:lastModifiedBy>Small, Sharon</cp:lastModifiedBy>
  <cp:revision>738</cp:revision>
  <dcterms:created xsi:type="dcterms:W3CDTF">2013-06-11T18:21:31Z</dcterms:created>
  <dcterms:modified xsi:type="dcterms:W3CDTF">2014-03-26T16:33:58Z</dcterms:modified>
</cp:coreProperties>
</file>